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2"/>
  </p:notesMasterIdLst>
  <p:sldIdLst>
    <p:sldId id="256" r:id="rId3"/>
    <p:sldId id="396" r:id="rId4"/>
    <p:sldId id="399" r:id="rId5"/>
    <p:sldId id="570" r:id="rId6"/>
    <p:sldId id="598" r:id="rId7"/>
    <p:sldId id="601" r:id="rId8"/>
    <p:sldId id="599" r:id="rId9"/>
    <p:sldId id="572" r:id="rId10"/>
    <p:sldId id="600" r:id="rId11"/>
    <p:sldId id="571" r:id="rId12"/>
    <p:sldId id="576" r:id="rId13"/>
    <p:sldId id="596" r:id="rId14"/>
    <p:sldId id="602" r:id="rId15"/>
    <p:sldId id="574" r:id="rId16"/>
    <p:sldId id="589" r:id="rId17"/>
    <p:sldId id="588" r:id="rId18"/>
    <p:sldId id="590" r:id="rId19"/>
    <p:sldId id="591" r:id="rId20"/>
    <p:sldId id="593" r:id="rId21"/>
    <p:sldId id="587" r:id="rId22"/>
    <p:sldId id="594" r:id="rId23"/>
    <p:sldId id="427" r:id="rId24"/>
    <p:sldId id="603" r:id="rId25"/>
    <p:sldId id="426" r:id="rId26"/>
    <p:sldId id="604" r:id="rId27"/>
    <p:sldId id="605" r:id="rId28"/>
    <p:sldId id="606" r:id="rId29"/>
    <p:sldId id="595" r:id="rId30"/>
    <p:sldId id="260"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autoAdjust="0"/>
    <p:restoredTop sz="94599" autoAdjust="0"/>
  </p:normalViewPr>
  <p:slideViewPr>
    <p:cSldViewPr snapToGrid="0" snapToObjects="1">
      <p:cViewPr varScale="1">
        <p:scale>
          <a:sx n="106" d="100"/>
          <a:sy n="106" d="100"/>
        </p:scale>
        <p:origin x="1800"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572F66-9CB5-D548-97AC-BCC3B4AF3FD4}" type="doc">
      <dgm:prSet loTypeId="urn:microsoft.com/office/officeart/2005/8/layout/process2" loCatId="" qsTypeId="urn:microsoft.com/office/officeart/2005/8/quickstyle/simple1" qsCatId="simple" csTypeId="urn:microsoft.com/office/officeart/2005/8/colors/accent1_2" csCatId="accent1" phldr="1"/>
      <dgm:spPr/>
    </dgm:pt>
    <dgm:pt modelId="{2FF22140-EDC3-0447-9DE4-C1398DCC8EAA}">
      <dgm:prSet phldrT="[Text]"/>
      <dgm:spPr/>
      <dgm:t>
        <a:bodyPr/>
        <a:lstStyle/>
        <a:p>
          <a:r>
            <a:rPr lang="en-US" dirty="0"/>
            <a:t>Problem</a:t>
          </a:r>
        </a:p>
      </dgm:t>
    </dgm:pt>
    <dgm:pt modelId="{BDB55966-E29E-F242-85A8-04C19E3097D0}" type="parTrans" cxnId="{2158BE6A-1B74-6445-9A6E-5C319ACF85BA}">
      <dgm:prSet/>
      <dgm:spPr/>
      <dgm:t>
        <a:bodyPr/>
        <a:lstStyle/>
        <a:p>
          <a:endParaRPr lang="en-US"/>
        </a:p>
      </dgm:t>
    </dgm:pt>
    <dgm:pt modelId="{B795454A-8D3C-8643-8D51-34FACC5D6E20}" type="sibTrans" cxnId="{2158BE6A-1B74-6445-9A6E-5C319ACF85BA}">
      <dgm:prSet/>
      <dgm:spPr/>
      <dgm:t>
        <a:bodyPr/>
        <a:lstStyle/>
        <a:p>
          <a:endParaRPr lang="en-US"/>
        </a:p>
      </dgm:t>
    </dgm:pt>
    <dgm:pt modelId="{AFBE7707-D116-3C4B-83DC-7B537228C6CB}">
      <dgm:prSet phldrT="[Text]"/>
      <dgm:spPr/>
      <dgm:t>
        <a:bodyPr/>
        <a:lstStyle/>
        <a:p>
          <a:r>
            <a:rPr lang="en-US" dirty="0"/>
            <a:t>Solution</a:t>
          </a:r>
        </a:p>
      </dgm:t>
    </dgm:pt>
    <dgm:pt modelId="{02E925C9-8A92-3149-8FAE-2E63F8D46F04}" type="parTrans" cxnId="{66DA8487-6B7E-DD4B-9FD6-3D3267E3E046}">
      <dgm:prSet/>
      <dgm:spPr/>
      <dgm:t>
        <a:bodyPr/>
        <a:lstStyle/>
        <a:p>
          <a:endParaRPr lang="en-US"/>
        </a:p>
      </dgm:t>
    </dgm:pt>
    <dgm:pt modelId="{A6B91633-6480-CE49-A0DC-4EEA1D787E69}" type="sibTrans" cxnId="{66DA8487-6B7E-DD4B-9FD6-3D3267E3E046}">
      <dgm:prSet/>
      <dgm:spPr/>
      <dgm:t>
        <a:bodyPr/>
        <a:lstStyle/>
        <a:p>
          <a:endParaRPr lang="en-US"/>
        </a:p>
      </dgm:t>
    </dgm:pt>
    <dgm:pt modelId="{15E7CC9E-00E1-7243-83A9-8012D79B3956}" type="pres">
      <dgm:prSet presAssocID="{C5572F66-9CB5-D548-97AC-BCC3B4AF3FD4}" presName="linearFlow" presStyleCnt="0">
        <dgm:presLayoutVars>
          <dgm:resizeHandles val="exact"/>
        </dgm:presLayoutVars>
      </dgm:prSet>
      <dgm:spPr/>
    </dgm:pt>
    <dgm:pt modelId="{59E0415C-77D8-A04F-83A0-3081ED6D1C04}" type="pres">
      <dgm:prSet presAssocID="{2FF22140-EDC3-0447-9DE4-C1398DCC8EAA}" presName="node" presStyleLbl="node1" presStyleIdx="0" presStyleCnt="2">
        <dgm:presLayoutVars>
          <dgm:bulletEnabled val="1"/>
        </dgm:presLayoutVars>
      </dgm:prSet>
      <dgm:spPr/>
    </dgm:pt>
    <dgm:pt modelId="{0667C5C8-2B87-4E45-BF35-2E22F33ADB26}" type="pres">
      <dgm:prSet presAssocID="{B795454A-8D3C-8643-8D51-34FACC5D6E20}" presName="sibTrans" presStyleLbl="sibTrans2D1" presStyleIdx="0" presStyleCnt="1"/>
      <dgm:spPr/>
    </dgm:pt>
    <dgm:pt modelId="{7651346B-35AA-754D-B381-47C3D545C0DD}" type="pres">
      <dgm:prSet presAssocID="{B795454A-8D3C-8643-8D51-34FACC5D6E20}" presName="connectorText" presStyleLbl="sibTrans2D1" presStyleIdx="0" presStyleCnt="1"/>
      <dgm:spPr/>
    </dgm:pt>
    <dgm:pt modelId="{A41CE053-3B43-ED44-8C9E-9876F547D574}" type="pres">
      <dgm:prSet presAssocID="{AFBE7707-D116-3C4B-83DC-7B537228C6CB}" presName="node" presStyleLbl="node1" presStyleIdx="1" presStyleCnt="2">
        <dgm:presLayoutVars>
          <dgm:bulletEnabled val="1"/>
        </dgm:presLayoutVars>
      </dgm:prSet>
      <dgm:spPr/>
    </dgm:pt>
  </dgm:ptLst>
  <dgm:cxnLst>
    <dgm:cxn modelId="{E8D2D407-1453-1149-AAF8-15E836176D94}" type="presOf" srcId="{2FF22140-EDC3-0447-9DE4-C1398DCC8EAA}" destId="{59E0415C-77D8-A04F-83A0-3081ED6D1C04}" srcOrd="0" destOrd="0" presId="urn:microsoft.com/office/officeart/2005/8/layout/process2"/>
    <dgm:cxn modelId="{69CAE830-3F1B-EE4B-B27D-B9AD0F93CEF9}" type="presOf" srcId="{B795454A-8D3C-8643-8D51-34FACC5D6E20}" destId="{0667C5C8-2B87-4E45-BF35-2E22F33ADB26}" srcOrd="0" destOrd="0" presId="urn:microsoft.com/office/officeart/2005/8/layout/process2"/>
    <dgm:cxn modelId="{E7B89E40-F753-C34F-B11A-28487CFB8614}" type="presOf" srcId="{B795454A-8D3C-8643-8D51-34FACC5D6E20}" destId="{7651346B-35AA-754D-B381-47C3D545C0DD}" srcOrd="1" destOrd="0" presId="urn:microsoft.com/office/officeart/2005/8/layout/process2"/>
    <dgm:cxn modelId="{2158BE6A-1B74-6445-9A6E-5C319ACF85BA}" srcId="{C5572F66-9CB5-D548-97AC-BCC3B4AF3FD4}" destId="{2FF22140-EDC3-0447-9DE4-C1398DCC8EAA}" srcOrd="0" destOrd="0" parTransId="{BDB55966-E29E-F242-85A8-04C19E3097D0}" sibTransId="{B795454A-8D3C-8643-8D51-34FACC5D6E20}"/>
    <dgm:cxn modelId="{66DA8487-6B7E-DD4B-9FD6-3D3267E3E046}" srcId="{C5572F66-9CB5-D548-97AC-BCC3B4AF3FD4}" destId="{AFBE7707-D116-3C4B-83DC-7B537228C6CB}" srcOrd="1" destOrd="0" parTransId="{02E925C9-8A92-3149-8FAE-2E63F8D46F04}" sibTransId="{A6B91633-6480-CE49-A0DC-4EEA1D787E69}"/>
    <dgm:cxn modelId="{6C9C38D9-8F7D-0A46-9229-25B07199AC56}" type="presOf" srcId="{AFBE7707-D116-3C4B-83DC-7B537228C6CB}" destId="{A41CE053-3B43-ED44-8C9E-9876F547D574}" srcOrd="0" destOrd="0" presId="urn:microsoft.com/office/officeart/2005/8/layout/process2"/>
    <dgm:cxn modelId="{F33061DE-6BC1-7B4C-9679-64B1C76A7C11}" type="presOf" srcId="{C5572F66-9CB5-D548-97AC-BCC3B4AF3FD4}" destId="{15E7CC9E-00E1-7243-83A9-8012D79B3956}" srcOrd="0" destOrd="0" presId="urn:microsoft.com/office/officeart/2005/8/layout/process2"/>
    <dgm:cxn modelId="{0295F124-542A-EB4F-91E7-6A1CF4896233}" type="presParOf" srcId="{15E7CC9E-00E1-7243-83A9-8012D79B3956}" destId="{59E0415C-77D8-A04F-83A0-3081ED6D1C04}" srcOrd="0" destOrd="0" presId="urn:microsoft.com/office/officeart/2005/8/layout/process2"/>
    <dgm:cxn modelId="{29878528-1BCE-AA4B-8F16-C81BDF8D3383}" type="presParOf" srcId="{15E7CC9E-00E1-7243-83A9-8012D79B3956}" destId="{0667C5C8-2B87-4E45-BF35-2E22F33ADB26}" srcOrd="1" destOrd="0" presId="urn:microsoft.com/office/officeart/2005/8/layout/process2"/>
    <dgm:cxn modelId="{6C8A0034-E740-2D4E-B6C5-887AC3FF9559}" type="presParOf" srcId="{0667C5C8-2B87-4E45-BF35-2E22F33ADB26}" destId="{7651346B-35AA-754D-B381-47C3D545C0DD}" srcOrd="0" destOrd="0" presId="urn:microsoft.com/office/officeart/2005/8/layout/process2"/>
    <dgm:cxn modelId="{AF5906FD-279E-EE4E-8C01-04C34628C39A}" type="presParOf" srcId="{15E7CC9E-00E1-7243-83A9-8012D79B3956}" destId="{A41CE053-3B43-ED44-8C9E-9876F547D574}" srcOrd="2"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606FA08-FC5B-F349-815D-74D0E0DEF814}" type="doc">
      <dgm:prSet loTypeId="urn:microsoft.com/office/officeart/2005/8/layout/process4" loCatId="" qsTypeId="urn:microsoft.com/office/officeart/2005/8/quickstyle/simple4" qsCatId="simple" csTypeId="urn:microsoft.com/office/officeart/2005/8/colors/accent1_2" csCatId="accent1" phldr="1"/>
      <dgm:spPr/>
      <dgm:t>
        <a:bodyPr/>
        <a:lstStyle/>
        <a:p>
          <a:endParaRPr lang="en-US"/>
        </a:p>
      </dgm:t>
    </dgm:pt>
    <dgm:pt modelId="{D7B7ABD9-3655-8F45-AD0B-E915ACDE27F0}">
      <dgm:prSet/>
      <dgm:spPr/>
      <dgm:t>
        <a:bodyPr/>
        <a:lstStyle/>
        <a:p>
          <a:pPr rtl="0"/>
          <a:r>
            <a:rPr lang="en-US" b="1" baseline="0" dirty="0"/>
            <a:t>1) Attention – Get your reader’s attention and state the problem.</a:t>
          </a:r>
          <a:endParaRPr lang="en-US" dirty="0"/>
        </a:p>
      </dgm:t>
    </dgm:pt>
    <dgm:pt modelId="{87DE54AE-3281-A54D-91A4-541EA6F71B19}" type="parTrans" cxnId="{FD2959B4-A33E-5149-8F84-F0458C89DF51}">
      <dgm:prSet/>
      <dgm:spPr/>
      <dgm:t>
        <a:bodyPr/>
        <a:lstStyle/>
        <a:p>
          <a:endParaRPr lang="en-US"/>
        </a:p>
      </dgm:t>
    </dgm:pt>
    <dgm:pt modelId="{1A7CE969-41F6-2644-AF6F-88B1000FD374}" type="sibTrans" cxnId="{FD2959B4-A33E-5149-8F84-F0458C89DF51}">
      <dgm:prSet/>
      <dgm:spPr/>
      <dgm:t>
        <a:bodyPr/>
        <a:lstStyle/>
        <a:p>
          <a:endParaRPr lang="en-US"/>
        </a:p>
      </dgm:t>
    </dgm:pt>
    <dgm:pt modelId="{E34251B2-E85B-244D-AF9C-42FD66270502}">
      <dgm:prSet/>
      <dgm:spPr/>
      <dgm:t>
        <a:bodyPr/>
        <a:lstStyle/>
        <a:p>
          <a:pPr rtl="0"/>
          <a:r>
            <a:rPr lang="en-US" baseline="0" dirty="0"/>
            <a:t>2) Interest – Identify main points and reader benefits</a:t>
          </a:r>
          <a:endParaRPr lang="en-US" dirty="0"/>
        </a:p>
      </dgm:t>
    </dgm:pt>
    <dgm:pt modelId="{F06CAE78-D72B-A544-A394-65DADA3FF57F}" type="parTrans" cxnId="{B0EBEBBE-5674-1B43-9DE5-3B3294493F1E}">
      <dgm:prSet/>
      <dgm:spPr/>
      <dgm:t>
        <a:bodyPr/>
        <a:lstStyle/>
        <a:p>
          <a:endParaRPr lang="en-US"/>
        </a:p>
      </dgm:t>
    </dgm:pt>
    <dgm:pt modelId="{B4A10817-21BF-EA42-AB64-068AE18DB5C6}" type="sibTrans" cxnId="{B0EBEBBE-5674-1B43-9DE5-3B3294493F1E}">
      <dgm:prSet/>
      <dgm:spPr/>
      <dgm:t>
        <a:bodyPr/>
        <a:lstStyle/>
        <a:p>
          <a:endParaRPr lang="en-US"/>
        </a:p>
      </dgm:t>
    </dgm:pt>
    <dgm:pt modelId="{19ED7E97-FCAC-5142-8B99-DD3CD8084AB2}">
      <dgm:prSet/>
      <dgm:spPr/>
      <dgm:t>
        <a:bodyPr/>
        <a:lstStyle/>
        <a:p>
          <a:pPr rtl="0"/>
          <a:r>
            <a:rPr lang="en-US" baseline="0" dirty="0"/>
            <a:t>3) Desire – Anticipate and overcome objections</a:t>
          </a:r>
          <a:endParaRPr lang="en-US" dirty="0"/>
        </a:p>
      </dgm:t>
    </dgm:pt>
    <dgm:pt modelId="{F0F7D16F-7CEF-054D-8D36-DE45BFAC5C1A}" type="parTrans" cxnId="{BCE25D28-4327-2244-98DF-901FA332B370}">
      <dgm:prSet/>
      <dgm:spPr/>
      <dgm:t>
        <a:bodyPr/>
        <a:lstStyle/>
        <a:p>
          <a:endParaRPr lang="en-US"/>
        </a:p>
      </dgm:t>
    </dgm:pt>
    <dgm:pt modelId="{9708C277-60B8-244D-80D1-0E9F69F3525E}" type="sibTrans" cxnId="{BCE25D28-4327-2244-98DF-901FA332B370}">
      <dgm:prSet/>
      <dgm:spPr/>
      <dgm:t>
        <a:bodyPr/>
        <a:lstStyle/>
        <a:p>
          <a:endParaRPr lang="en-US"/>
        </a:p>
      </dgm:t>
    </dgm:pt>
    <dgm:pt modelId="{EEF4C377-6193-384D-BCDA-D547F6024E86}">
      <dgm:prSet/>
      <dgm:spPr/>
      <dgm:t>
        <a:bodyPr/>
        <a:lstStyle/>
        <a:p>
          <a:r>
            <a:rPr lang="en-US" dirty="0"/>
            <a:t>4) Action- state your purpose and desired outcome</a:t>
          </a:r>
        </a:p>
      </dgm:t>
    </dgm:pt>
    <dgm:pt modelId="{4A7CC107-ACFC-D144-9022-9BAE052D2205}" type="parTrans" cxnId="{8B781274-928D-D043-888D-07D1F86063F5}">
      <dgm:prSet/>
      <dgm:spPr/>
      <dgm:t>
        <a:bodyPr/>
        <a:lstStyle/>
        <a:p>
          <a:endParaRPr lang="en-US"/>
        </a:p>
      </dgm:t>
    </dgm:pt>
    <dgm:pt modelId="{1BDAEE89-A0FE-6948-97F1-54590BFD0523}" type="sibTrans" cxnId="{8B781274-928D-D043-888D-07D1F86063F5}">
      <dgm:prSet/>
      <dgm:spPr/>
      <dgm:t>
        <a:bodyPr/>
        <a:lstStyle/>
        <a:p>
          <a:endParaRPr lang="en-US"/>
        </a:p>
      </dgm:t>
    </dgm:pt>
    <dgm:pt modelId="{18E608E6-E42E-D94F-A44A-313775D27830}" type="pres">
      <dgm:prSet presAssocID="{B606FA08-FC5B-F349-815D-74D0E0DEF814}" presName="Name0" presStyleCnt="0">
        <dgm:presLayoutVars>
          <dgm:dir/>
          <dgm:animLvl val="lvl"/>
          <dgm:resizeHandles val="exact"/>
        </dgm:presLayoutVars>
      </dgm:prSet>
      <dgm:spPr/>
    </dgm:pt>
    <dgm:pt modelId="{2964B539-1B77-BA4F-B771-27E41FEED122}" type="pres">
      <dgm:prSet presAssocID="{EEF4C377-6193-384D-BCDA-D547F6024E86}" presName="boxAndChildren" presStyleCnt="0"/>
      <dgm:spPr/>
    </dgm:pt>
    <dgm:pt modelId="{F3EB029E-0FC5-EA44-8D0D-0B15B395DA41}" type="pres">
      <dgm:prSet presAssocID="{EEF4C377-6193-384D-BCDA-D547F6024E86}" presName="parentTextBox" presStyleLbl="node1" presStyleIdx="0" presStyleCnt="4"/>
      <dgm:spPr/>
    </dgm:pt>
    <dgm:pt modelId="{8CE94229-7E17-F046-99F5-73861EF1CA62}" type="pres">
      <dgm:prSet presAssocID="{9708C277-60B8-244D-80D1-0E9F69F3525E}" presName="sp" presStyleCnt="0"/>
      <dgm:spPr/>
    </dgm:pt>
    <dgm:pt modelId="{36C478E7-D84C-8141-8086-AE505CFD5071}" type="pres">
      <dgm:prSet presAssocID="{19ED7E97-FCAC-5142-8B99-DD3CD8084AB2}" presName="arrowAndChildren" presStyleCnt="0"/>
      <dgm:spPr/>
    </dgm:pt>
    <dgm:pt modelId="{113E0537-9EE5-0542-8506-3EEE7A16CC9E}" type="pres">
      <dgm:prSet presAssocID="{19ED7E97-FCAC-5142-8B99-DD3CD8084AB2}" presName="parentTextArrow" presStyleLbl="node1" presStyleIdx="1" presStyleCnt="4"/>
      <dgm:spPr/>
    </dgm:pt>
    <dgm:pt modelId="{5090A53C-B880-3743-B8D3-36E8E3111773}" type="pres">
      <dgm:prSet presAssocID="{B4A10817-21BF-EA42-AB64-068AE18DB5C6}" presName="sp" presStyleCnt="0"/>
      <dgm:spPr/>
    </dgm:pt>
    <dgm:pt modelId="{0083278F-24A3-CA4B-AEB5-1A8EAE579D9F}" type="pres">
      <dgm:prSet presAssocID="{E34251B2-E85B-244D-AF9C-42FD66270502}" presName="arrowAndChildren" presStyleCnt="0"/>
      <dgm:spPr/>
    </dgm:pt>
    <dgm:pt modelId="{5D79FE77-CE2C-A148-9F04-6C4AB6C1CB8B}" type="pres">
      <dgm:prSet presAssocID="{E34251B2-E85B-244D-AF9C-42FD66270502}" presName="parentTextArrow" presStyleLbl="node1" presStyleIdx="2" presStyleCnt="4"/>
      <dgm:spPr/>
    </dgm:pt>
    <dgm:pt modelId="{9C5E7632-FC64-3943-B73A-3B02870A64F7}" type="pres">
      <dgm:prSet presAssocID="{1A7CE969-41F6-2644-AF6F-88B1000FD374}" presName="sp" presStyleCnt="0"/>
      <dgm:spPr/>
    </dgm:pt>
    <dgm:pt modelId="{719F9712-6581-DF46-A47D-DF26B6ADFB51}" type="pres">
      <dgm:prSet presAssocID="{D7B7ABD9-3655-8F45-AD0B-E915ACDE27F0}" presName="arrowAndChildren" presStyleCnt="0"/>
      <dgm:spPr/>
    </dgm:pt>
    <dgm:pt modelId="{1DFCEA55-B0BF-6B41-A723-1FC4D8EBBB07}" type="pres">
      <dgm:prSet presAssocID="{D7B7ABD9-3655-8F45-AD0B-E915ACDE27F0}" presName="parentTextArrow" presStyleLbl="node1" presStyleIdx="3" presStyleCnt="4" custLinFactNeighborY="-123"/>
      <dgm:spPr/>
    </dgm:pt>
  </dgm:ptLst>
  <dgm:cxnLst>
    <dgm:cxn modelId="{15754806-246B-A947-8C29-EB3851E4CF75}" type="presOf" srcId="{EEF4C377-6193-384D-BCDA-D547F6024E86}" destId="{F3EB029E-0FC5-EA44-8D0D-0B15B395DA41}" srcOrd="0" destOrd="0" presId="urn:microsoft.com/office/officeart/2005/8/layout/process4"/>
    <dgm:cxn modelId="{BCE25D28-4327-2244-98DF-901FA332B370}" srcId="{B606FA08-FC5B-F349-815D-74D0E0DEF814}" destId="{19ED7E97-FCAC-5142-8B99-DD3CD8084AB2}" srcOrd="2" destOrd="0" parTransId="{F0F7D16F-7CEF-054D-8D36-DE45BFAC5C1A}" sibTransId="{9708C277-60B8-244D-80D1-0E9F69F3525E}"/>
    <dgm:cxn modelId="{31215755-7257-6940-8762-6DE1EBF2DB76}" type="presOf" srcId="{E34251B2-E85B-244D-AF9C-42FD66270502}" destId="{5D79FE77-CE2C-A148-9F04-6C4AB6C1CB8B}" srcOrd="0" destOrd="0" presId="urn:microsoft.com/office/officeart/2005/8/layout/process4"/>
    <dgm:cxn modelId="{21B3BF68-1361-6943-BF8E-C49015DEA5DB}" type="presOf" srcId="{19ED7E97-FCAC-5142-8B99-DD3CD8084AB2}" destId="{113E0537-9EE5-0542-8506-3EEE7A16CC9E}" srcOrd="0" destOrd="0" presId="urn:microsoft.com/office/officeart/2005/8/layout/process4"/>
    <dgm:cxn modelId="{8B781274-928D-D043-888D-07D1F86063F5}" srcId="{B606FA08-FC5B-F349-815D-74D0E0DEF814}" destId="{EEF4C377-6193-384D-BCDA-D547F6024E86}" srcOrd="3" destOrd="0" parTransId="{4A7CC107-ACFC-D144-9022-9BAE052D2205}" sibTransId="{1BDAEE89-A0FE-6948-97F1-54590BFD0523}"/>
    <dgm:cxn modelId="{FD2959B4-A33E-5149-8F84-F0458C89DF51}" srcId="{B606FA08-FC5B-F349-815D-74D0E0DEF814}" destId="{D7B7ABD9-3655-8F45-AD0B-E915ACDE27F0}" srcOrd="0" destOrd="0" parTransId="{87DE54AE-3281-A54D-91A4-541EA6F71B19}" sibTransId="{1A7CE969-41F6-2644-AF6F-88B1000FD374}"/>
    <dgm:cxn modelId="{B0EBEBBE-5674-1B43-9DE5-3B3294493F1E}" srcId="{B606FA08-FC5B-F349-815D-74D0E0DEF814}" destId="{E34251B2-E85B-244D-AF9C-42FD66270502}" srcOrd="1" destOrd="0" parTransId="{F06CAE78-D72B-A544-A394-65DADA3FF57F}" sibTransId="{B4A10817-21BF-EA42-AB64-068AE18DB5C6}"/>
    <dgm:cxn modelId="{262DF2E6-0463-C341-94AB-7917CAB8ECA5}" type="presOf" srcId="{D7B7ABD9-3655-8F45-AD0B-E915ACDE27F0}" destId="{1DFCEA55-B0BF-6B41-A723-1FC4D8EBBB07}" srcOrd="0" destOrd="0" presId="urn:microsoft.com/office/officeart/2005/8/layout/process4"/>
    <dgm:cxn modelId="{C4C266FF-588D-6D43-85BB-DCE87DB22085}" type="presOf" srcId="{B606FA08-FC5B-F349-815D-74D0E0DEF814}" destId="{18E608E6-E42E-D94F-A44A-313775D27830}" srcOrd="0" destOrd="0" presId="urn:microsoft.com/office/officeart/2005/8/layout/process4"/>
    <dgm:cxn modelId="{DDBB8DC9-AA92-7B4A-836F-174E0D99F25D}" type="presParOf" srcId="{18E608E6-E42E-D94F-A44A-313775D27830}" destId="{2964B539-1B77-BA4F-B771-27E41FEED122}" srcOrd="0" destOrd="0" presId="urn:microsoft.com/office/officeart/2005/8/layout/process4"/>
    <dgm:cxn modelId="{0B4D0985-76E0-C841-94EA-3A6E22EEBC44}" type="presParOf" srcId="{2964B539-1B77-BA4F-B771-27E41FEED122}" destId="{F3EB029E-0FC5-EA44-8D0D-0B15B395DA41}" srcOrd="0" destOrd="0" presId="urn:microsoft.com/office/officeart/2005/8/layout/process4"/>
    <dgm:cxn modelId="{36C4FEB3-8BDC-FA4E-BE01-EB860DB127EC}" type="presParOf" srcId="{18E608E6-E42E-D94F-A44A-313775D27830}" destId="{8CE94229-7E17-F046-99F5-73861EF1CA62}" srcOrd="1" destOrd="0" presId="urn:microsoft.com/office/officeart/2005/8/layout/process4"/>
    <dgm:cxn modelId="{B058F4CF-4C97-BB4C-8100-C4729F765E6D}" type="presParOf" srcId="{18E608E6-E42E-D94F-A44A-313775D27830}" destId="{36C478E7-D84C-8141-8086-AE505CFD5071}" srcOrd="2" destOrd="0" presId="urn:microsoft.com/office/officeart/2005/8/layout/process4"/>
    <dgm:cxn modelId="{F4094BDF-393D-6145-AE50-7C100DE2345E}" type="presParOf" srcId="{36C478E7-D84C-8141-8086-AE505CFD5071}" destId="{113E0537-9EE5-0542-8506-3EEE7A16CC9E}" srcOrd="0" destOrd="0" presId="urn:microsoft.com/office/officeart/2005/8/layout/process4"/>
    <dgm:cxn modelId="{612C75D3-FEB5-C14B-8315-DA0A5B68A31E}" type="presParOf" srcId="{18E608E6-E42E-D94F-A44A-313775D27830}" destId="{5090A53C-B880-3743-B8D3-36E8E3111773}" srcOrd="3" destOrd="0" presId="urn:microsoft.com/office/officeart/2005/8/layout/process4"/>
    <dgm:cxn modelId="{996FB1B1-30BC-0645-9BD9-2E87B82ECE52}" type="presParOf" srcId="{18E608E6-E42E-D94F-A44A-313775D27830}" destId="{0083278F-24A3-CA4B-AEB5-1A8EAE579D9F}" srcOrd="4" destOrd="0" presId="urn:microsoft.com/office/officeart/2005/8/layout/process4"/>
    <dgm:cxn modelId="{76E80282-8A87-4C45-A109-8B40D7BE5806}" type="presParOf" srcId="{0083278F-24A3-CA4B-AEB5-1A8EAE579D9F}" destId="{5D79FE77-CE2C-A148-9F04-6C4AB6C1CB8B}" srcOrd="0" destOrd="0" presId="urn:microsoft.com/office/officeart/2005/8/layout/process4"/>
    <dgm:cxn modelId="{00C510FF-10F7-C44B-BCA6-3B50ADC8A633}" type="presParOf" srcId="{18E608E6-E42E-D94F-A44A-313775D27830}" destId="{9C5E7632-FC64-3943-B73A-3B02870A64F7}" srcOrd="5" destOrd="0" presId="urn:microsoft.com/office/officeart/2005/8/layout/process4"/>
    <dgm:cxn modelId="{9186A7D6-375C-0B4C-8C96-455AC7C13C8C}" type="presParOf" srcId="{18E608E6-E42E-D94F-A44A-313775D27830}" destId="{719F9712-6581-DF46-A47D-DF26B6ADFB51}" srcOrd="6" destOrd="0" presId="urn:microsoft.com/office/officeart/2005/8/layout/process4"/>
    <dgm:cxn modelId="{D9305D0E-C001-544E-946E-231F39BCB2A7}" type="presParOf" srcId="{719F9712-6581-DF46-A47D-DF26B6ADFB51}" destId="{1DFCEA55-B0BF-6B41-A723-1FC4D8EBBB07}"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E0415C-77D8-A04F-83A0-3081ED6D1C04}">
      <dsp:nvSpPr>
        <dsp:cNvPr id="0" name=""/>
        <dsp:cNvSpPr/>
      </dsp:nvSpPr>
      <dsp:spPr>
        <a:xfrm>
          <a:off x="2542360" y="455"/>
          <a:ext cx="2687679" cy="149315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ctr" defTabSz="2266950">
            <a:lnSpc>
              <a:spcPct val="90000"/>
            </a:lnSpc>
            <a:spcBef>
              <a:spcPct val="0"/>
            </a:spcBef>
            <a:spcAft>
              <a:spcPct val="35000"/>
            </a:spcAft>
            <a:buNone/>
          </a:pPr>
          <a:r>
            <a:rPr lang="en-US" sz="5100" kern="1200" dirty="0"/>
            <a:t>Problem</a:t>
          </a:r>
        </a:p>
      </dsp:txBody>
      <dsp:txXfrm>
        <a:off x="2586093" y="44188"/>
        <a:ext cx="2600213" cy="1405689"/>
      </dsp:txXfrm>
    </dsp:sp>
    <dsp:sp modelId="{0667C5C8-2B87-4E45-BF35-2E22F33ADB26}">
      <dsp:nvSpPr>
        <dsp:cNvPr id="0" name=""/>
        <dsp:cNvSpPr/>
      </dsp:nvSpPr>
      <dsp:spPr>
        <a:xfrm rot="5400000">
          <a:off x="3606233" y="1530940"/>
          <a:ext cx="559933" cy="67191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rot="-5400000">
        <a:off x="3684624" y="1586933"/>
        <a:ext cx="403151" cy="391953"/>
      </dsp:txXfrm>
    </dsp:sp>
    <dsp:sp modelId="{A41CE053-3B43-ED44-8C9E-9876F547D574}">
      <dsp:nvSpPr>
        <dsp:cNvPr id="0" name=""/>
        <dsp:cNvSpPr/>
      </dsp:nvSpPr>
      <dsp:spPr>
        <a:xfrm>
          <a:off x="2542360" y="2240188"/>
          <a:ext cx="2687679" cy="149315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ctr" defTabSz="2266950">
            <a:lnSpc>
              <a:spcPct val="90000"/>
            </a:lnSpc>
            <a:spcBef>
              <a:spcPct val="0"/>
            </a:spcBef>
            <a:spcAft>
              <a:spcPct val="35000"/>
            </a:spcAft>
            <a:buNone/>
          </a:pPr>
          <a:r>
            <a:rPr lang="en-US" sz="5100" kern="1200" dirty="0"/>
            <a:t>Solution</a:t>
          </a:r>
        </a:p>
      </dsp:txBody>
      <dsp:txXfrm>
        <a:off x="2586093" y="2283921"/>
        <a:ext cx="2600213" cy="14056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EB029E-0FC5-EA44-8D0D-0B15B395DA41}">
      <dsp:nvSpPr>
        <dsp:cNvPr id="0" name=""/>
        <dsp:cNvSpPr/>
      </dsp:nvSpPr>
      <dsp:spPr>
        <a:xfrm>
          <a:off x="0" y="3062525"/>
          <a:ext cx="7772400" cy="670005"/>
        </a:xfrm>
        <a:prstGeom prst="rect">
          <a:avLst/>
        </a:prstGeom>
        <a:gradFill rotWithShape="0">
          <a:gsLst>
            <a:gs pos="0">
              <a:schemeClr val="accent1">
                <a:hueOff val="0"/>
                <a:satOff val="0"/>
                <a:lumOff val="0"/>
                <a:alphaOff val="0"/>
                <a:shade val="63000"/>
              </a:schemeClr>
            </a:gs>
            <a:gs pos="30000">
              <a:schemeClr val="accent1">
                <a:hueOff val="0"/>
                <a:satOff val="0"/>
                <a:lumOff val="0"/>
                <a:alphaOff val="0"/>
                <a:shade val="90000"/>
                <a:satMod val="110000"/>
              </a:schemeClr>
            </a:gs>
            <a:gs pos="45000">
              <a:schemeClr val="accent1">
                <a:hueOff val="0"/>
                <a:satOff val="0"/>
                <a:lumOff val="0"/>
                <a:alphaOff val="0"/>
                <a:shade val="100000"/>
                <a:satMod val="118000"/>
              </a:schemeClr>
            </a:gs>
            <a:gs pos="55000">
              <a:schemeClr val="accent1">
                <a:hueOff val="0"/>
                <a:satOff val="0"/>
                <a:lumOff val="0"/>
                <a:alphaOff val="0"/>
                <a:shade val="100000"/>
                <a:satMod val="118000"/>
              </a:schemeClr>
            </a:gs>
            <a:gs pos="73000">
              <a:schemeClr val="accent1">
                <a:hueOff val="0"/>
                <a:satOff val="0"/>
                <a:lumOff val="0"/>
                <a:alphaOff val="0"/>
                <a:shade val="90000"/>
                <a:satMod val="110000"/>
              </a:schemeClr>
            </a:gs>
            <a:gs pos="100000">
              <a:schemeClr val="accent1">
                <a:hueOff val="0"/>
                <a:satOff val="0"/>
                <a:lumOff val="0"/>
                <a:alphaOff val="0"/>
                <a:shade val="63000"/>
              </a:schemeClr>
            </a:gs>
          </a:gsLst>
          <a:lin ang="950000" scaled="1"/>
        </a:gradFill>
        <a:ln>
          <a:noFill/>
        </a:ln>
        <a:effectLst>
          <a:outerShdw blurRad="50800" dist="41909"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dirty="0"/>
            <a:t>4) Action- state your purpose and desired outcome</a:t>
          </a:r>
        </a:p>
      </dsp:txBody>
      <dsp:txXfrm>
        <a:off x="0" y="3062525"/>
        <a:ext cx="7772400" cy="670005"/>
      </dsp:txXfrm>
    </dsp:sp>
    <dsp:sp modelId="{113E0537-9EE5-0542-8506-3EEE7A16CC9E}">
      <dsp:nvSpPr>
        <dsp:cNvPr id="0" name=""/>
        <dsp:cNvSpPr/>
      </dsp:nvSpPr>
      <dsp:spPr>
        <a:xfrm rot="10800000">
          <a:off x="0" y="2042106"/>
          <a:ext cx="7772400" cy="1030468"/>
        </a:xfrm>
        <a:prstGeom prst="upArrowCallout">
          <a:avLst/>
        </a:prstGeom>
        <a:gradFill rotWithShape="0">
          <a:gsLst>
            <a:gs pos="0">
              <a:schemeClr val="accent1">
                <a:hueOff val="0"/>
                <a:satOff val="0"/>
                <a:lumOff val="0"/>
                <a:alphaOff val="0"/>
                <a:shade val="63000"/>
              </a:schemeClr>
            </a:gs>
            <a:gs pos="30000">
              <a:schemeClr val="accent1">
                <a:hueOff val="0"/>
                <a:satOff val="0"/>
                <a:lumOff val="0"/>
                <a:alphaOff val="0"/>
                <a:shade val="90000"/>
                <a:satMod val="110000"/>
              </a:schemeClr>
            </a:gs>
            <a:gs pos="45000">
              <a:schemeClr val="accent1">
                <a:hueOff val="0"/>
                <a:satOff val="0"/>
                <a:lumOff val="0"/>
                <a:alphaOff val="0"/>
                <a:shade val="100000"/>
                <a:satMod val="118000"/>
              </a:schemeClr>
            </a:gs>
            <a:gs pos="55000">
              <a:schemeClr val="accent1">
                <a:hueOff val="0"/>
                <a:satOff val="0"/>
                <a:lumOff val="0"/>
                <a:alphaOff val="0"/>
                <a:shade val="100000"/>
                <a:satMod val="118000"/>
              </a:schemeClr>
            </a:gs>
            <a:gs pos="73000">
              <a:schemeClr val="accent1">
                <a:hueOff val="0"/>
                <a:satOff val="0"/>
                <a:lumOff val="0"/>
                <a:alphaOff val="0"/>
                <a:shade val="90000"/>
                <a:satMod val="110000"/>
              </a:schemeClr>
            </a:gs>
            <a:gs pos="100000">
              <a:schemeClr val="accent1">
                <a:hueOff val="0"/>
                <a:satOff val="0"/>
                <a:lumOff val="0"/>
                <a:alphaOff val="0"/>
                <a:shade val="63000"/>
              </a:schemeClr>
            </a:gs>
          </a:gsLst>
          <a:lin ang="950000" scaled="1"/>
        </a:gradFill>
        <a:ln>
          <a:noFill/>
        </a:ln>
        <a:effectLst>
          <a:outerShdw blurRad="50800" dist="41909"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rtl="0">
            <a:lnSpc>
              <a:spcPct val="90000"/>
            </a:lnSpc>
            <a:spcBef>
              <a:spcPct val="0"/>
            </a:spcBef>
            <a:spcAft>
              <a:spcPct val="35000"/>
            </a:spcAft>
            <a:buNone/>
          </a:pPr>
          <a:r>
            <a:rPr lang="en-US" sz="1900" kern="1200" baseline="0" dirty="0"/>
            <a:t>3) Desire – Anticipate and overcome objections</a:t>
          </a:r>
          <a:endParaRPr lang="en-US" sz="1900" kern="1200" dirty="0"/>
        </a:p>
      </dsp:txBody>
      <dsp:txXfrm rot="10800000">
        <a:off x="0" y="2042106"/>
        <a:ext cx="7772400" cy="669567"/>
      </dsp:txXfrm>
    </dsp:sp>
    <dsp:sp modelId="{5D79FE77-CE2C-A148-9F04-6C4AB6C1CB8B}">
      <dsp:nvSpPr>
        <dsp:cNvPr id="0" name=""/>
        <dsp:cNvSpPr/>
      </dsp:nvSpPr>
      <dsp:spPr>
        <a:xfrm rot="10800000">
          <a:off x="0" y="1021687"/>
          <a:ext cx="7772400" cy="1030468"/>
        </a:xfrm>
        <a:prstGeom prst="upArrowCallout">
          <a:avLst/>
        </a:prstGeom>
        <a:gradFill rotWithShape="0">
          <a:gsLst>
            <a:gs pos="0">
              <a:schemeClr val="accent1">
                <a:hueOff val="0"/>
                <a:satOff val="0"/>
                <a:lumOff val="0"/>
                <a:alphaOff val="0"/>
                <a:shade val="63000"/>
              </a:schemeClr>
            </a:gs>
            <a:gs pos="30000">
              <a:schemeClr val="accent1">
                <a:hueOff val="0"/>
                <a:satOff val="0"/>
                <a:lumOff val="0"/>
                <a:alphaOff val="0"/>
                <a:shade val="90000"/>
                <a:satMod val="110000"/>
              </a:schemeClr>
            </a:gs>
            <a:gs pos="45000">
              <a:schemeClr val="accent1">
                <a:hueOff val="0"/>
                <a:satOff val="0"/>
                <a:lumOff val="0"/>
                <a:alphaOff val="0"/>
                <a:shade val="100000"/>
                <a:satMod val="118000"/>
              </a:schemeClr>
            </a:gs>
            <a:gs pos="55000">
              <a:schemeClr val="accent1">
                <a:hueOff val="0"/>
                <a:satOff val="0"/>
                <a:lumOff val="0"/>
                <a:alphaOff val="0"/>
                <a:shade val="100000"/>
                <a:satMod val="118000"/>
              </a:schemeClr>
            </a:gs>
            <a:gs pos="73000">
              <a:schemeClr val="accent1">
                <a:hueOff val="0"/>
                <a:satOff val="0"/>
                <a:lumOff val="0"/>
                <a:alphaOff val="0"/>
                <a:shade val="90000"/>
                <a:satMod val="110000"/>
              </a:schemeClr>
            </a:gs>
            <a:gs pos="100000">
              <a:schemeClr val="accent1">
                <a:hueOff val="0"/>
                <a:satOff val="0"/>
                <a:lumOff val="0"/>
                <a:alphaOff val="0"/>
                <a:shade val="63000"/>
              </a:schemeClr>
            </a:gs>
          </a:gsLst>
          <a:lin ang="950000" scaled="1"/>
        </a:gradFill>
        <a:ln>
          <a:noFill/>
        </a:ln>
        <a:effectLst>
          <a:outerShdw blurRad="50800" dist="41909"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rtl="0">
            <a:lnSpc>
              <a:spcPct val="90000"/>
            </a:lnSpc>
            <a:spcBef>
              <a:spcPct val="0"/>
            </a:spcBef>
            <a:spcAft>
              <a:spcPct val="35000"/>
            </a:spcAft>
            <a:buNone/>
          </a:pPr>
          <a:r>
            <a:rPr lang="en-US" sz="1900" kern="1200" baseline="0" dirty="0"/>
            <a:t>2) Interest – Identify main points and reader benefits</a:t>
          </a:r>
          <a:endParaRPr lang="en-US" sz="1900" kern="1200" dirty="0"/>
        </a:p>
      </dsp:txBody>
      <dsp:txXfrm rot="10800000">
        <a:off x="0" y="1021687"/>
        <a:ext cx="7772400" cy="669567"/>
      </dsp:txXfrm>
    </dsp:sp>
    <dsp:sp modelId="{1DFCEA55-B0BF-6B41-A723-1FC4D8EBBB07}">
      <dsp:nvSpPr>
        <dsp:cNvPr id="0" name=""/>
        <dsp:cNvSpPr/>
      </dsp:nvSpPr>
      <dsp:spPr>
        <a:xfrm rot="10800000">
          <a:off x="0" y="1"/>
          <a:ext cx="7772400" cy="1030468"/>
        </a:xfrm>
        <a:prstGeom prst="upArrowCallout">
          <a:avLst/>
        </a:prstGeom>
        <a:gradFill rotWithShape="0">
          <a:gsLst>
            <a:gs pos="0">
              <a:schemeClr val="accent1">
                <a:hueOff val="0"/>
                <a:satOff val="0"/>
                <a:lumOff val="0"/>
                <a:alphaOff val="0"/>
                <a:shade val="63000"/>
              </a:schemeClr>
            </a:gs>
            <a:gs pos="30000">
              <a:schemeClr val="accent1">
                <a:hueOff val="0"/>
                <a:satOff val="0"/>
                <a:lumOff val="0"/>
                <a:alphaOff val="0"/>
                <a:shade val="90000"/>
                <a:satMod val="110000"/>
              </a:schemeClr>
            </a:gs>
            <a:gs pos="45000">
              <a:schemeClr val="accent1">
                <a:hueOff val="0"/>
                <a:satOff val="0"/>
                <a:lumOff val="0"/>
                <a:alphaOff val="0"/>
                <a:shade val="100000"/>
                <a:satMod val="118000"/>
              </a:schemeClr>
            </a:gs>
            <a:gs pos="55000">
              <a:schemeClr val="accent1">
                <a:hueOff val="0"/>
                <a:satOff val="0"/>
                <a:lumOff val="0"/>
                <a:alphaOff val="0"/>
                <a:shade val="100000"/>
                <a:satMod val="118000"/>
              </a:schemeClr>
            </a:gs>
            <a:gs pos="73000">
              <a:schemeClr val="accent1">
                <a:hueOff val="0"/>
                <a:satOff val="0"/>
                <a:lumOff val="0"/>
                <a:alphaOff val="0"/>
                <a:shade val="90000"/>
                <a:satMod val="110000"/>
              </a:schemeClr>
            </a:gs>
            <a:gs pos="100000">
              <a:schemeClr val="accent1">
                <a:hueOff val="0"/>
                <a:satOff val="0"/>
                <a:lumOff val="0"/>
                <a:alphaOff val="0"/>
                <a:shade val="63000"/>
              </a:schemeClr>
            </a:gs>
          </a:gsLst>
          <a:lin ang="950000" scaled="1"/>
        </a:gradFill>
        <a:ln>
          <a:noFill/>
        </a:ln>
        <a:effectLst>
          <a:outerShdw blurRad="50800" dist="41909" dir="5400000" rotWithShape="0">
            <a:srgbClr val="000000">
              <a:alpha val="4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rtl="0">
            <a:lnSpc>
              <a:spcPct val="90000"/>
            </a:lnSpc>
            <a:spcBef>
              <a:spcPct val="0"/>
            </a:spcBef>
            <a:spcAft>
              <a:spcPct val="35000"/>
            </a:spcAft>
            <a:buNone/>
          </a:pPr>
          <a:r>
            <a:rPr lang="en-US" sz="1900" b="1" kern="1200" baseline="0" dirty="0"/>
            <a:t>1) Attention – Get your reader’s attention and state the problem.</a:t>
          </a:r>
          <a:endParaRPr lang="en-US" sz="1900" kern="1200" dirty="0"/>
        </a:p>
      </dsp:txBody>
      <dsp:txXfrm rot="10800000">
        <a:off x="0" y="1"/>
        <a:ext cx="7772400" cy="669567"/>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AD44FC-D6CC-6341-819E-3FC65F8070D7}" type="datetimeFigureOut">
              <a:rPr lang="en-US" smtClean="0"/>
              <a:t>2/2/19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ADA118-615C-5944-A354-288A865E7C1A}" type="slidenum">
              <a:rPr lang="en-US" smtClean="0"/>
              <a:t>‹#›</a:t>
            </a:fld>
            <a:endParaRPr lang="en-US"/>
          </a:p>
        </p:txBody>
      </p:sp>
    </p:spTree>
    <p:extLst>
      <p:ext uri="{BB962C8B-B14F-4D97-AF65-F5344CB8AC3E}">
        <p14:creationId xmlns:p14="http://schemas.microsoft.com/office/powerpoint/2010/main" val="196849947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87D37848-B427-49DE-A4DA-935D615E20D6}" type="slidenum">
              <a:rPr lang="en-US" smtClean="0"/>
              <a:pPr>
                <a:defRPr/>
              </a:pPr>
              <a:t>20</a:t>
            </a:fld>
            <a:endParaRPr lang="en-US" dirty="0"/>
          </a:p>
        </p:txBody>
      </p:sp>
      <p:sp>
        <p:nvSpPr>
          <p:cNvPr id="5" name="Footer Placeholder 4"/>
          <p:cNvSpPr>
            <a:spLocks noGrp="1"/>
          </p:cNvSpPr>
          <p:nvPr>
            <p:ph type="ftr" sz="quarter" idx="11"/>
          </p:nvPr>
        </p:nvSpPr>
        <p:spPr/>
        <p:txBody>
          <a:bodyPr/>
          <a:lstStyle/>
          <a:p>
            <a:pPr>
              <a:defRPr/>
            </a:pPr>
            <a:r>
              <a:rPr lang="en-US"/>
              <a:t>Copyright © 2016 by Nelson Education Ltd.</a:t>
            </a:r>
            <a:endParaRPr lang="en-US" dirty="0"/>
          </a:p>
        </p:txBody>
      </p:sp>
    </p:spTree>
    <p:extLst>
      <p:ext uri="{BB962C8B-B14F-4D97-AF65-F5344CB8AC3E}">
        <p14:creationId xmlns:p14="http://schemas.microsoft.com/office/powerpoint/2010/main" val="6263612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6"/>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chemeClr val="accent1"/>
              </a:gs>
              <a:gs pos="14000">
                <a:schemeClr val="accent1">
                  <a:lumMod val="60000"/>
                  <a:lumOff val="40000"/>
                </a:schemeClr>
              </a:gs>
              <a:gs pos="83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chemeClr val="accent1">
                  <a:alpha val="0"/>
                </a:schemeClr>
              </a:gs>
              <a:gs pos="57000">
                <a:schemeClr val="accent1">
                  <a:lumMod val="40000"/>
                  <a:lumOff val="60000"/>
                </a:schemeClr>
              </a:gs>
              <a:gs pos="100000">
                <a:schemeClr val="accent1">
                  <a:alpha val="0"/>
                </a:scheme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a:solidFill>
                <a:schemeClr val="lt1"/>
              </a:solidFill>
              <a:latin typeface="+mn-lt"/>
              <a:ea typeface="+mn-ea"/>
              <a:cs typeface="+mn-cs"/>
            </a:endParaRPr>
          </a:p>
        </p:txBody>
      </p:sp>
      <p:sp>
        <p:nvSpPr>
          <p:cNvPr id="9" name="Freeform 8"/>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3">
                  <a:lumMod val="40000"/>
                  <a:lumOff val="60000"/>
                </a:schemeClr>
              </a:gs>
              <a:gs pos="50000">
                <a:schemeClr val="accent3"/>
              </a:gs>
              <a:gs pos="100000">
                <a:schemeClr val="accent3">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b="1"/>
          </a:p>
        </p:txBody>
      </p:sp>
      <p:sp>
        <p:nvSpPr>
          <p:cNvPr id="2" name="Title 1"/>
          <p:cNvSpPr>
            <a:spLocks noGrp="1"/>
          </p:cNvSpPr>
          <p:nvPr>
            <p:ph type="ctrTitle"/>
          </p:nvPr>
        </p:nvSpPr>
        <p:spPr>
          <a:xfrm>
            <a:off x="4572000" y="1676400"/>
            <a:ext cx="3886200" cy="1524000"/>
          </a:xfrm>
        </p:spPr>
        <p:txBody>
          <a:bodyPr anchor="b" anchorCtr="0"/>
          <a:lstStyle>
            <a:lvl1pPr algn="l">
              <a:defRPr/>
            </a:lvl1pPr>
          </a:lstStyle>
          <a:p>
            <a:r>
              <a:rPr lang="en-US"/>
              <a:t>Click to edit Master title style</a:t>
            </a:r>
            <a:endParaRPr lang="en-US" dirty="0"/>
          </a:p>
        </p:txBody>
      </p:sp>
      <p:sp>
        <p:nvSpPr>
          <p:cNvPr id="3" name="Subtitle 2"/>
          <p:cNvSpPr>
            <a:spLocks noGrp="1"/>
          </p:cNvSpPr>
          <p:nvPr>
            <p:ph type="subTitle" idx="1"/>
          </p:nvPr>
        </p:nvSpPr>
        <p:spPr>
          <a:xfrm>
            <a:off x="4572000" y="3203574"/>
            <a:ext cx="3886200" cy="1825625"/>
          </a:xfrm>
        </p:spPr>
        <p:txBody>
          <a:bodyPr>
            <a:normAutofit/>
          </a:bodyPr>
          <a:lstStyle>
            <a:lvl1pPr marL="0" indent="0" algn="l">
              <a:buNone/>
              <a:defRPr sz="200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9EB5ECD5-515E-4817-8A06-1D2ED2C83850}" type="datetime4">
              <a:rPr lang="en-US" smtClean="0"/>
              <a:pPr/>
              <a:t>February 2, 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normAutofit/>
          </a:bodyPr>
          <a:lstStyle/>
          <a:p>
            <a:fld id="{1D72EBF8-7CF5-44B7-B2BF-E22DE4D0703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85800" y="1600201"/>
            <a:ext cx="7772400" cy="3733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32D1919-1B5F-4141-B613-3E5C6008A186}" type="datetime4">
              <a:rPr lang="en-US" smtClean="0"/>
              <a:pPr/>
              <a:t>February 2, 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Freeform 6"/>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1">
                  <a:lumMod val="40000"/>
                  <a:lumOff val="60000"/>
                </a:schemeClr>
              </a:gs>
              <a:gs pos="50000">
                <a:schemeClr val="accent1"/>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rgbClr val="000000"/>
              </a:gs>
              <a:gs pos="14000">
                <a:srgbClr val="333333"/>
              </a:gs>
              <a:gs pos="83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9" name="Freeform 8"/>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rgbClr val="000000">
                  <a:alpha val="0"/>
                </a:srgbClr>
              </a:gs>
              <a:gs pos="57000">
                <a:srgbClr val="4D4D4D"/>
              </a:gs>
              <a:gs pos="100000">
                <a:srgbClr val="000000">
                  <a:alpha val="0"/>
                </a:srgb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a:solidFill>
                <a:schemeClr val="lt1"/>
              </a:solidFill>
              <a:latin typeface="+mn-lt"/>
              <a:ea typeface="+mn-ea"/>
              <a:cs typeface="+mn-cs"/>
            </a:endParaRPr>
          </a:p>
        </p:txBody>
      </p:sp>
      <p:sp>
        <p:nvSpPr>
          <p:cNvPr id="2" name="Title 1"/>
          <p:cNvSpPr>
            <a:spLocks noGrp="1"/>
          </p:cNvSpPr>
          <p:nvPr>
            <p:ph type="title"/>
          </p:nvPr>
        </p:nvSpPr>
        <p:spPr>
          <a:xfrm>
            <a:off x="722313" y="3633787"/>
            <a:ext cx="7772400" cy="1362075"/>
          </a:xfrm>
        </p:spPr>
        <p:txBody>
          <a:bodyPr anchor="t"/>
          <a:lstStyle>
            <a:lvl1pPr algn="l">
              <a:defRPr sz="4000" b="0" i="0" cap="all" baseline="0"/>
            </a:lvl1pPr>
          </a:lstStyle>
          <a:p>
            <a:r>
              <a:rPr lang="en-US"/>
              <a:t>Click to edit Master title style</a:t>
            </a:r>
            <a:endParaRPr lang="en-US" dirty="0"/>
          </a:p>
        </p:txBody>
      </p:sp>
      <p:sp>
        <p:nvSpPr>
          <p:cNvPr id="3" name="Text Placeholder 2"/>
          <p:cNvSpPr>
            <a:spLocks noGrp="1"/>
          </p:cNvSpPr>
          <p:nvPr>
            <p:ph type="body" idx="1"/>
          </p:nvPr>
        </p:nvSpPr>
        <p:spPr>
          <a:xfrm>
            <a:off x="722313" y="2133600"/>
            <a:ext cx="7772400" cy="1500187"/>
          </a:xfrm>
        </p:spPr>
        <p:txBody>
          <a:bodyPr anchor="b"/>
          <a:lstStyle>
            <a:lvl1pPr marL="0" indent="0">
              <a:buNone/>
              <a:defRPr sz="200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AD22427-B1DD-49E6-9F05-DE0F1467D7DC}" type="datetime4">
              <a:rPr lang="en-US" smtClean="0"/>
              <a:pPr/>
              <a:t>February 2, 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BCCA7B5-8BC9-491C-A887-7C3E7ED947D8}" type="datetime4">
              <a:rPr lang="en-US" smtClean="0"/>
              <a:pPr/>
              <a:t>February 2, 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72EBF8-7CF5-44B7-B2BF-E22DE4D0703D}" type="slidenum">
              <a:rPr lang="en-US" smtClean="0"/>
              <a:pPr/>
              <a:t>‹#›</a:t>
            </a:fld>
            <a:endParaRPr lang="en-US"/>
          </a:p>
        </p:txBody>
      </p:sp>
      <p:sp>
        <p:nvSpPr>
          <p:cNvPr id="13" name="Content Placeholder 12"/>
          <p:cNvSpPr>
            <a:spLocks noGrp="1"/>
          </p:cNvSpPr>
          <p:nvPr>
            <p:ph sz="quarter" idx="13"/>
          </p:nvPr>
        </p:nvSpPr>
        <p:spPr>
          <a:xfrm>
            <a:off x="685800" y="1536192"/>
            <a:ext cx="3657600"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14"/>
          <p:cNvSpPr>
            <a:spLocks noGrp="1"/>
          </p:cNvSpPr>
          <p:nvPr>
            <p:ph sz="quarter" idx="14"/>
          </p:nvPr>
        </p:nvSpPr>
        <p:spPr>
          <a:xfrm>
            <a:off x="4800600" y="1536192"/>
            <a:ext cx="3657600"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Freeform 9"/>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1" name="Freeform 10"/>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85800" y="1535113"/>
            <a:ext cx="3657600" cy="639762"/>
          </a:xfrm>
        </p:spPr>
        <p:txBody>
          <a:bodyPr anchor="b">
            <a:normAutofit/>
          </a:bodyPr>
          <a:lstStyle>
            <a:lvl1pPr marL="0" indent="0">
              <a:buNone/>
              <a:defRPr sz="2000" b="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800600" y="1535113"/>
            <a:ext cx="3657600" cy="639762"/>
          </a:xfrm>
        </p:spPr>
        <p:txBody>
          <a:bodyPr anchor="b">
            <a:normAutofit/>
          </a:bodyPr>
          <a:lstStyle>
            <a:lvl1pPr marL="0" indent="0">
              <a:buNone/>
              <a:defRPr sz="20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Freeform 11"/>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p:cNvSpPr>
            <a:spLocks noGrp="1"/>
          </p:cNvSpPr>
          <p:nvPr>
            <p:ph type="dt" sz="half" idx="10"/>
          </p:nvPr>
        </p:nvSpPr>
        <p:spPr/>
        <p:txBody>
          <a:bodyPr/>
          <a:lstStyle/>
          <a:p>
            <a:fld id="{BDA18ED0-40F2-434C-A848-B92581875164}" type="datetime4">
              <a:rPr lang="en-US" smtClean="0"/>
              <a:pPr/>
              <a:t>February 2, 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72EBF8-7CF5-44B7-B2BF-E22DE4D0703D}" type="slidenum">
              <a:rPr lang="en-US" smtClean="0"/>
              <a:pPr/>
              <a:t>‹#›</a:t>
            </a:fld>
            <a:endParaRPr lang="en-US"/>
          </a:p>
        </p:txBody>
      </p:sp>
      <p:sp>
        <p:nvSpPr>
          <p:cNvPr id="15" name="Content Placeholder 14"/>
          <p:cNvSpPr>
            <a:spLocks noGrp="1"/>
          </p:cNvSpPr>
          <p:nvPr>
            <p:ph sz="quarter" idx="13"/>
          </p:nvPr>
        </p:nvSpPr>
        <p:spPr>
          <a:xfrm>
            <a:off x="685800" y="2209800"/>
            <a:ext cx="36576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16"/>
          <p:cNvSpPr>
            <a:spLocks noGrp="1"/>
          </p:cNvSpPr>
          <p:nvPr>
            <p:ph sz="quarter" idx="14"/>
          </p:nvPr>
        </p:nvSpPr>
        <p:spPr>
          <a:xfrm>
            <a:off x="4800600" y="2209800"/>
            <a:ext cx="36576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5"/>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p>
        </p:txBody>
      </p:sp>
      <p:sp>
        <p:nvSpPr>
          <p:cNvPr id="8" name="Freeform 7"/>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p:cNvSpPr>
            <a:spLocks noGrp="1"/>
          </p:cNvSpPr>
          <p:nvPr>
            <p:ph type="dt" sz="half" idx="10"/>
          </p:nvPr>
        </p:nvSpPr>
        <p:spPr/>
        <p:txBody>
          <a:bodyPr/>
          <a:lstStyle/>
          <a:p>
            <a:fld id="{7855437F-F4F9-44A9-B4D3-9191CA04E889}" type="datetime4">
              <a:rPr lang="en-US" smtClean="0"/>
              <a:pPr/>
              <a:t>February 2, 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reeform 4"/>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3"/>
              </a:gs>
              <a:gs pos="50000">
                <a:schemeClr val="accent3">
                  <a:lumMod val="40000"/>
                  <a:lumOff val="60000"/>
                </a:schemeClr>
              </a:gs>
              <a:gs pos="5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6" name="Freeform 5"/>
          <p:cNvSpPr/>
          <p:nvPr/>
        </p:nvSpPr>
        <p:spPr>
          <a:xfrm>
            <a:off x="0" y="5381627"/>
            <a:ext cx="3286124" cy="1207294"/>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6996854"/>
              <a:gd name="connsiteY0" fmla="*/ 0 h 1571625"/>
              <a:gd name="connsiteX1" fmla="*/ 6996854 w 6996854"/>
              <a:gd name="connsiteY1" fmla="*/ 1266825 h 1571625"/>
              <a:gd name="connsiteX2" fmla="*/ 0 w 6996854"/>
              <a:gd name="connsiteY2" fmla="*/ 1571625 h 1571625"/>
              <a:gd name="connsiteX3" fmla="*/ 0 w 6996854"/>
              <a:gd name="connsiteY3" fmla="*/ 0 h 1571625"/>
              <a:gd name="connsiteX0" fmla="*/ 0 w 7583417"/>
              <a:gd name="connsiteY0" fmla="*/ 0 h 800100"/>
              <a:gd name="connsiteX1" fmla="*/ 7583417 w 7583417"/>
              <a:gd name="connsiteY1" fmla="*/ 495300 h 800100"/>
              <a:gd name="connsiteX2" fmla="*/ 586563 w 7583417"/>
              <a:gd name="connsiteY2" fmla="*/ 800100 h 800100"/>
              <a:gd name="connsiteX3" fmla="*/ 0 w 7583417"/>
              <a:gd name="connsiteY3" fmla="*/ 0 h 800100"/>
              <a:gd name="connsiteX0" fmla="*/ 0 w 7017803"/>
              <a:gd name="connsiteY0" fmla="*/ 0 h 1200150"/>
              <a:gd name="connsiteX1" fmla="*/ 7017803 w 7017803"/>
              <a:gd name="connsiteY1" fmla="*/ 895350 h 1200150"/>
              <a:gd name="connsiteX2" fmla="*/ 20949 w 7017803"/>
              <a:gd name="connsiteY2" fmla="*/ 1200150 h 1200150"/>
              <a:gd name="connsiteX3" fmla="*/ 0 w 7017803"/>
              <a:gd name="connsiteY3" fmla="*/ 0 h 1200150"/>
              <a:gd name="connsiteX0" fmla="*/ 0 w 6410292"/>
              <a:gd name="connsiteY0" fmla="*/ 0 h 1752600"/>
              <a:gd name="connsiteX1" fmla="*/ 6410292 w 6410292"/>
              <a:gd name="connsiteY1" fmla="*/ 1752600 h 1752600"/>
              <a:gd name="connsiteX2" fmla="*/ 20949 w 6410292"/>
              <a:gd name="connsiteY2" fmla="*/ 1200150 h 1752600"/>
              <a:gd name="connsiteX3" fmla="*/ 0 w 6410292"/>
              <a:gd name="connsiteY3" fmla="*/ 0 h 1752600"/>
              <a:gd name="connsiteX0" fmla="*/ 0 w 7227290"/>
              <a:gd name="connsiteY0" fmla="*/ 0 h 1200150"/>
              <a:gd name="connsiteX1" fmla="*/ 7227290 w 7227290"/>
              <a:gd name="connsiteY1" fmla="*/ 885825 h 1200150"/>
              <a:gd name="connsiteX2" fmla="*/ 20949 w 7227290"/>
              <a:gd name="connsiteY2" fmla="*/ 1200150 h 1200150"/>
              <a:gd name="connsiteX3" fmla="*/ 0 w 7227290"/>
              <a:gd name="connsiteY3" fmla="*/ 0 h 1200150"/>
              <a:gd name="connsiteX0" fmla="*/ 0 w 7227290"/>
              <a:gd name="connsiteY0" fmla="*/ 0 h 885825"/>
              <a:gd name="connsiteX1" fmla="*/ 7227290 w 7227290"/>
              <a:gd name="connsiteY1" fmla="*/ 885825 h 885825"/>
              <a:gd name="connsiteX2" fmla="*/ 555141 w 7227290"/>
              <a:gd name="connsiteY2" fmla="*/ 862013 h 885825"/>
              <a:gd name="connsiteX3" fmla="*/ 0 w 7227290"/>
              <a:gd name="connsiteY3" fmla="*/ 0 h 885825"/>
              <a:gd name="connsiteX0" fmla="*/ 0 w 7227290"/>
              <a:gd name="connsiteY0" fmla="*/ 0 h 1207294"/>
              <a:gd name="connsiteX1" fmla="*/ 7227290 w 7227290"/>
              <a:gd name="connsiteY1" fmla="*/ 885825 h 1207294"/>
              <a:gd name="connsiteX2" fmla="*/ 0 w 7227290"/>
              <a:gd name="connsiteY2" fmla="*/ 1207294 h 1207294"/>
              <a:gd name="connsiteX3" fmla="*/ 0 w 7227290"/>
              <a:gd name="connsiteY3" fmla="*/ 0 h 1207294"/>
            </a:gdLst>
            <a:ahLst/>
            <a:cxnLst>
              <a:cxn ang="0">
                <a:pos x="connsiteX0" y="connsiteY0"/>
              </a:cxn>
              <a:cxn ang="0">
                <a:pos x="connsiteX1" y="connsiteY1"/>
              </a:cxn>
              <a:cxn ang="0">
                <a:pos x="connsiteX2" y="connsiteY2"/>
              </a:cxn>
              <a:cxn ang="0">
                <a:pos x="connsiteX3" y="connsiteY3"/>
              </a:cxn>
            </a:cxnLst>
            <a:rect l="l" t="t" r="r" b="b"/>
            <a:pathLst>
              <a:path w="7227290" h="1207294">
                <a:moveTo>
                  <a:pt x="0" y="0"/>
                </a:moveTo>
                <a:lnTo>
                  <a:pt x="7227290" y="885825"/>
                </a:lnTo>
                <a:lnTo>
                  <a:pt x="0" y="1207294"/>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96" y="5347020"/>
            <a:ext cx="3426231" cy="944725"/>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 name="connsiteX0" fmla="*/ 1 w 7605568"/>
              <a:gd name="connsiteY0" fmla="*/ 0 h 897732"/>
              <a:gd name="connsiteX1" fmla="*/ 0 w 7605568"/>
              <a:gd name="connsiteY1" fmla="*/ 75665 h 897732"/>
              <a:gd name="connsiteX2" fmla="*/ 2830674 w 7605568"/>
              <a:gd name="connsiteY2" fmla="*/ 806612 h 897732"/>
              <a:gd name="connsiteX3" fmla="*/ 7605568 w 7605568"/>
              <a:gd name="connsiteY3" fmla="*/ 897732 h 897732"/>
              <a:gd name="connsiteX4" fmla="*/ 1 w 7605568"/>
              <a:gd name="connsiteY4" fmla="*/ 0 h 897732"/>
              <a:gd name="connsiteX0" fmla="*/ 1 w 2930931"/>
              <a:gd name="connsiteY0" fmla="*/ 0 h 806612"/>
              <a:gd name="connsiteX1" fmla="*/ 0 w 2930931"/>
              <a:gd name="connsiteY1" fmla="*/ 75665 h 806612"/>
              <a:gd name="connsiteX2" fmla="*/ 2830674 w 2930931"/>
              <a:gd name="connsiteY2" fmla="*/ 806612 h 806612"/>
              <a:gd name="connsiteX3" fmla="*/ 2930931 w 2930931"/>
              <a:gd name="connsiteY3" fmla="*/ 785765 h 806612"/>
              <a:gd name="connsiteX4" fmla="*/ 1 w 2930931"/>
              <a:gd name="connsiteY4" fmla="*/ 0 h 806612"/>
              <a:gd name="connsiteX0" fmla="*/ 1 w 3204530"/>
              <a:gd name="connsiteY0" fmla="*/ 0 h 944725"/>
              <a:gd name="connsiteX1" fmla="*/ 0 w 3204530"/>
              <a:gd name="connsiteY1" fmla="*/ 75665 h 944725"/>
              <a:gd name="connsiteX2" fmla="*/ 3204530 w 3204530"/>
              <a:gd name="connsiteY2" fmla="*/ 944725 h 944725"/>
              <a:gd name="connsiteX3" fmla="*/ 2930931 w 3204530"/>
              <a:gd name="connsiteY3" fmla="*/ 785765 h 944725"/>
              <a:gd name="connsiteX4" fmla="*/ 1 w 3204530"/>
              <a:gd name="connsiteY4" fmla="*/ 0 h 944725"/>
              <a:gd name="connsiteX0" fmla="*/ 1 w 3426231"/>
              <a:gd name="connsiteY0" fmla="*/ 0 h 944725"/>
              <a:gd name="connsiteX1" fmla="*/ 0 w 3426231"/>
              <a:gd name="connsiteY1" fmla="*/ 75665 h 944725"/>
              <a:gd name="connsiteX2" fmla="*/ 3204530 w 3426231"/>
              <a:gd name="connsiteY2" fmla="*/ 944725 h 944725"/>
              <a:gd name="connsiteX3" fmla="*/ 3426231 w 3426231"/>
              <a:gd name="connsiteY3" fmla="*/ 923877 h 944725"/>
              <a:gd name="connsiteX4" fmla="*/ 1 w 3426231"/>
              <a:gd name="connsiteY4" fmla="*/ 0 h 94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6231" h="944725">
                <a:moveTo>
                  <a:pt x="1" y="0"/>
                </a:moveTo>
                <a:cubicBezTo>
                  <a:pt x="1" y="25222"/>
                  <a:pt x="0" y="50443"/>
                  <a:pt x="0" y="75665"/>
                </a:cubicBezTo>
                <a:lnTo>
                  <a:pt x="3204530" y="944725"/>
                </a:lnTo>
                <a:lnTo>
                  <a:pt x="3426231" y="923877"/>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39A24E59-01D0-4537-B876-7E5EC75B028D}" type="datetime4">
              <a:rPr lang="en-US" smtClean="0"/>
              <a:pPr/>
              <a:t>February 2, 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8" name="Freeform 7"/>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a:t>Click to edit Master title style</a:t>
            </a:r>
            <a:endParaRPr lang="en-US" dirty="0"/>
          </a:p>
        </p:txBody>
      </p:sp>
      <p:sp>
        <p:nvSpPr>
          <p:cNvPr id="10" name="Freeform 9"/>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655A2E49-18A1-40BC-BA5D-5A2EC8FDDF15}" type="datetime4">
              <a:rPr lang="en-US" smtClean="0"/>
              <a:pPr/>
              <a:t>February 2, 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72EBF8-7CF5-44B7-B2BF-E22DE4D0703D}" type="slidenum">
              <a:rPr lang="en-US" smtClean="0"/>
              <a:pPr/>
              <a:t>‹#›</a:t>
            </a:fld>
            <a:endParaRPr lang="en-US"/>
          </a:p>
        </p:txBody>
      </p:sp>
      <p:sp>
        <p:nvSpPr>
          <p:cNvPr id="13" name="Content Placeholder 12"/>
          <p:cNvSpPr>
            <a:spLocks noGrp="1"/>
          </p:cNvSpPr>
          <p:nvPr>
            <p:ph sz="quarter" idx="13"/>
          </p:nvPr>
        </p:nvSpPr>
        <p:spPr>
          <a:xfrm>
            <a:off x="4572000" y="609600"/>
            <a:ext cx="3886200"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4"/>
          </p:nvPr>
        </p:nvSpPr>
        <p:spPr>
          <a:xfrm>
            <a:off x="676274" y="1527048"/>
            <a:ext cx="3383280" cy="329184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3" name="Picture Placeholder 2"/>
          <p:cNvSpPr>
            <a:spLocks noGrp="1"/>
          </p:cNvSpPr>
          <p:nvPr>
            <p:ph type="pic" idx="1"/>
          </p:nvPr>
        </p:nvSpPr>
        <p:spPr>
          <a:xfrm>
            <a:off x="4572000" y="609600"/>
            <a:ext cx="3886200" cy="4190999"/>
          </a:xfrm>
          <a:ln w="79375">
            <a:solidFill>
              <a:schemeClr val="tx1"/>
            </a:solidFill>
            <a:miter lim="800000"/>
          </a:ln>
          <a:effectLst>
            <a:outerShdw blurRad="50800" dist="38100" dir="5400000" algn="ctr" rotWithShape="0">
              <a:srgbClr val="000000">
                <a:alpha val="42000"/>
              </a:srgbClr>
            </a:outerShdw>
          </a:effectLst>
        </p:spPr>
        <p:txBody>
          <a:bodyPr>
            <a:normAutofit/>
          </a:bodyPr>
          <a:lstStyle>
            <a:lvl1pPr marL="0" indent="0" algn="ctr">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52983DA4-3B24-449B-95CA-514EB7E30A99}" type="datetime4">
              <a:rPr lang="en-US" smtClean="0"/>
              <a:pPr/>
              <a:t>February 2, 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72EBF8-7CF5-44B7-B2BF-E22DE4D0703D}" type="slidenum">
              <a:rPr lang="en-US" smtClean="0"/>
              <a:pPr/>
              <a:t>‹#›</a:t>
            </a:fld>
            <a:endParaRPr lang="en-US"/>
          </a:p>
        </p:txBody>
      </p:sp>
      <p:sp>
        <p:nvSpPr>
          <p:cNvPr id="14"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a:t>Click to edit Master title style</a:t>
            </a:r>
            <a:endParaRPr lang="en-US" dirty="0"/>
          </a:p>
        </p:txBody>
      </p:sp>
      <p:sp>
        <p:nvSpPr>
          <p:cNvPr id="15" name="Text Placeholder 14"/>
          <p:cNvSpPr>
            <a:spLocks noGrp="1"/>
          </p:cNvSpPr>
          <p:nvPr>
            <p:ph type="body" sz="quarter" idx="14"/>
          </p:nvPr>
        </p:nvSpPr>
        <p:spPr>
          <a:xfrm>
            <a:off x="676656" y="1524000"/>
            <a:ext cx="3381375" cy="329565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5B59F4-DDCB-41FF-83F5-A48440F36FA7}" type="datetime4">
              <a:rPr lang="en-US" smtClean="0"/>
              <a:pPr/>
              <a:t>February 2, 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056348-D703-428C-A1C4-7D6796EF5F41}" type="datetime4">
              <a:rPr lang="en-US" smtClean="0"/>
              <a:pPr/>
              <a:t>February 2, 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2EBF8-7CF5-44B7-B2BF-E22DE4D0703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7"/>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buNone/>
              <a:defRPr sz="1200">
                <a:solidFill>
                  <a:schemeClr val="tx1">
                    <a:tint val="75000"/>
                  </a:schemeClr>
                </a:solidFill>
              </a:defRPr>
            </a:lvl1pPr>
          </a:lstStyle>
          <a:p>
            <a:r>
              <a:rPr lang="en-CA" dirty="0">
                <a:solidFill>
                  <a:prstClr val="black">
                    <a:tint val="75000"/>
                  </a:prstClr>
                </a:solidFill>
              </a:rPr>
              <a:t>6-</a:t>
            </a:r>
            <a:fld id="{90E60EF9-1974-4B4E-8EB0-BAAA0C254CFE}" type="slidenum">
              <a:rPr lang="en-CA" smtClean="0">
                <a:solidFill>
                  <a:prstClr val="black">
                    <a:tint val="75000"/>
                  </a:prstClr>
                </a:solidFill>
              </a:rPr>
              <a:pPr/>
              <a:t>‹#›</a:t>
            </a:fld>
            <a:endParaRPr lang="en-CA" dirty="0">
              <a:solidFill>
                <a:prstClr val="black">
                  <a:tint val="75000"/>
                </a:prstClr>
              </a:solidFill>
            </a:endParaRPr>
          </a:p>
        </p:txBody>
      </p:sp>
      <p:sp>
        <p:nvSpPr>
          <p:cNvPr id="7" name="Footer Placeholder 6"/>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buNone/>
              <a:defRPr sz="1100">
                <a:solidFill>
                  <a:schemeClr val="tx1">
                    <a:tint val="75000"/>
                  </a:schemeClr>
                </a:solidFill>
              </a:defRPr>
            </a:lvl1pPr>
          </a:lstStyle>
          <a:p>
            <a:r>
              <a:rPr lang="en-US">
                <a:solidFill>
                  <a:prstClr val="black">
                    <a:tint val="75000"/>
                  </a:prstClr>
                </a:solidFill>
              </a:rPr>
              <a:t>Copyright © 2016 by Nelson Education Ltd.</a:t>
            </a:r>
            <a:endParaRPr lang="en-CA" dirty="0">
              <a:solidFill>
                <a:prstClr val="black">
                  <a:tint val="75000"/>
                </a:prstClr>
              </a:solidFill>
            </a:endParaRPr>
          </a:p>
        </p:txBody>
      </p:sp>
    </p:spTree>
    <p:extLst>
      <p:ext uri="{BB962C8B-B14F-4D97-AF65-F5344CB8AC3E}">
        <p14:creationId xmlns:p14="http://schemas.microsoft.com/office/powerpoint/2010/main" val="21549550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7"/>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buNone/>
              <a:defRPr sz="1200">
                <a:solidFill>
                  <a:schemeClr val="tx1">
                    <a:tint val="75000"/>
                  </a:schemeClr>
                </a:solidFill>
              </a:defRPr>
            </a:lvl1pPr>
          </a:lstStyle>
          <a:p>
            <a:r>
              <a:rPr lang="en-CA" dirty="0">
                <a:solidFill>
                  <a:prstClr val="black">
                    <a:tint val="75000"/>
                  </a:prstClr>
                </a:solidFill>
              </a:rPr>
              <a:t>6-</a:t>
            </a:r>
            <a:fld id="{90E60EF9-1974-4B4E-8EB0-BAAA0C254CFE}" type="slidenum">
              <a:rPr lang="en-CA" smtClean="0">
                <a:solidFill>
                  <a:prstClr val="black">
                    <a:tint val="75000"/>
                  </a:prstClr>
                </a:solidFill>
              </a:rPr>
              <a:pPr/>
              <a:t>‹#›</a:t>
            </a:fld>
            <a:endParaRPr lang="en-CA" dirty="0">
              <a:solidFill>
                <a:prstClr val="black">
                  <a:tint val="75000"/>
                </a:prstClr>
              </a:solidFill>
            </a:endParaRPr>
          </a:p>
        </p:txBody>
      </p:sp>
      <p:sp>
        <p:nvSpPr>
          <p:cNvPr id="7" name="Footer Placeholder 6"/>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buNone/>
              <a:defRPr sz="1100">
                <a:solidFill>
                  <a:schemeClr val="tx1">
                    <a:tint val="75000"/>
                  </a:schemeClr>
                </a:solidFill>
              </a:defRPr>
            </a:lvl1pPr>
          </a:lstStyle>
          <a:p>
            <a:r>
              <a:rPr lang="en-US">
                <a:solidFill>
                  <a:prstClr val="black">
                    <a:tint val="75000"/>
                  </a:prstClr>
                </a:solidFill>
              </a:rPr>
              <a:t>Copyright © 2016 by Nelson Education Ltd.</a:t>
            </a:r>
            <a:endParaRPr lang="en-CA" dirty="0">
              <a:solidFill>
                <a:prstClr val="black">
                  <a:tint val="75000"/>
                </a:prstClr>
              </a:solidFill>
            </a:endParaRPr>
          </a:p>
        </p:txBody>
      </p:sp>
    </p:spTree>
    <p:extLst>
      <p:ext uri="{BB962C8B-B14F-4D97-AF65-F5344CB8AC3E}">
        <p14:creationId xmlns:p14="http://schemas.microsoft.com/office/powerpoint/2010/main" val="32383232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7"/>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buNone/>
              <a:defRPr sz="1200">
                <a:solidFill>
                  <a:schemeClr val="tx1">
                    <a:tint val="75000"/>
                  </a:schemeClr>
                </a:solidFill>
              </a:defRPr>
            </a:lvl1pPr>
          </a:lstStyle>
          <a:p>
            <a:r>
              <a:rPr lang="en-CA" dirty="0">
                <a:solidFill>
                  <a:prstClr val="black">
                    <a:tint val="75000"/>
                  </a:prstClr>
                </a:solidFill>
              </a:rPr>
              <a:t>6-</a:t>
            </a:r>
            <a:fld id="{90E60EF9-1974-4B4E-8EB0-BAAA0C254CFE}" type="slidenum">
              <a:rPr lang="en-CA" smtClean="0">
                <a:solidFill>
                  <a:prstClr val="black">
                    <a:tint val="75000"/>
                  </a:prstClr>
                </a:solidFill>
              </a:rPr>
              <a:pPr/>
              <a:t>‹#›</a:t>
            </a:fld>
            <a:endParaRPr lang="en-CA" dirty="0">
              <a:solidFill>
                <a:prstClr val="black">
                  <a:tint val="75000"/>
                </a:prstClr>
              </a:solidFill>
            </a:endParaRPr>
          </a:p>
        </p:txBody>
      </p:sp>
      <p:sp>
        <p:nvSpPr>
          <p:cNvPr id="8" name="Footer Placeholder 6"/>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buNone/>
              <a:defRPr sz="1100">
                <a:solidFill>
                  <a:schemeClr val="tx1">
                    <a:tint val="75000"/>
                  </a:schemeClr>
                </a:solidFill>
              </a:defRPr>
            </a:lvl1pPr>
          </a:lstStyle>
          <a:p>
            <a:r>
              <a:rPr lang="en-US">
                <a:solidFill>
                  <a:prstClr val="black">
                    <a:tint val="75000"/>
                  </a:prstClr>
                </a:solidFill>
              </a:rPr>
              <a:t>Copyright © 2016 by Nelson Education Ltd.</a:t>
            </a:r>
            <a:endParaRPr lang="en-CA" dirty="0">
              <a:solidFill>
                <a:prstClr val="black">
                  <a:tint val="75000"/>
                </a:prstClr>
              </a:solidFill>
            </a:endParaRPr>
          </a:p>
        </p:txBody>
      </p:sp>
    </p:spTree>
    <p:extLst>
      <p:ext uri="{BB962C8B-B14F-4D97-AF65-F5344CB8AC3E}">
        <p14:creationId xmlns:p14="http://schemas.microsoft.com/office/powerpoint/2010/main" val="17863284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7"/>
          <p:cNvSpPr>
            <a:spLocks noGrp="1"/>
          </p:cNvSpPr>
          <p:nvPr>
            <p:ph type="sldNum" sz="quarter" idx="11"/>
          </p:nvPr>
        </p:nvSpPr>
        <p:spPr>
          <a:xfrm>
            <a:off x="6553200" y="6356350"/>
            <a:ext cx="2133600" cy="365125"/>
          </a:xfrm>
          <a:prstGeom prst="rect">
            <a:avLst/>
          </a:prstGeom>
        </p:spPr>
        <p:txBody>
          <a:bodyPr vert="horz" lIns="91440" tIns="45720" rIns="91440" bIns="45720" rtlCol="0" anchor="ctr"/>
          <a:lstStyle>
            <a:lvl1pPr algn="r">
              <a:buNone/>
              <a:defRPr sz="1200">
                <a:solidFill>
                  <a:schemeClr val="tx1">
                    <a:tint val="75000"/>
                  </a:schemeClr>
                </a:solidFill>
              </a:defRPr>
            </a:lvl1pPr>
          </a:lstStyle>
          <a:p>
            <a:r>
              <a:rPr lang="en-CA" dirty="0">
                <a:solidFill>
                  <a:prstClr val="black">
                    <a:tint val="75000"/>
                  </a:prstClr>
                </a:solidFill>
              </a:rPr>
              <a:t>6-</a:t>
            </a:r>
            <a:fld id="{90E60EF9-1974-4B4E-8EB0-BAAA0C254CFE}" type="slidenum">
              <a:rPr lang="en-CA" smtClean="0">
                <a:solidFill>
                  <a:prstClr val="black">
                    <a:tint val="75000"/>
                  </a:prstClr>
                </a:solidFill>
              </a:rPr>
              <a:pPr/>
              <a:t>‹#›</a:t>
            </a:fld>
            <a:endParaRPr lang="en-CA" dirty="0">
              <a:solidFill>
                <a:prstClr val="black">
                  <a:tint val="75000"/>
                </a:prstClr>
              </a:solidFill>
            </a:endParaRPr>
          </a:p>
        </p:txBody>
      </p:sp>
      <p:sp>
        <p:nvSpPr>
          <p:cNvPr id="10" name="Footer Placeholder 6"/>
          <p:cNvSpPr>
            <a:spLocks noGrp="1"/>
          </p:cNvSpPr>
          <p:nvPr>
            <p:ph type="ftr" sz="quarter" idx="12"/>
          </p:nvPr>
        </p:nvSpPr>
        <p:spPr>
          <a:xfrm>
            <a:off x="3124200" y="6356350"/>
            <a:ext cx="2895600" cy="365125"/>
          </a:xfrm>
          <a:prstGeom prst="rect">
            <a:avLst/>
          </a:prstGeom>
        </p:spPr>
        <p:txBody>
          <a:bodyPr vert="horz" lIns="91440" tIns="45720" rIns="91440" bIns="45720" rtlCol="0" anchor="ctr"/>
          <a:lstStyle>
            <a:lvl1pPr algn="ctr">
              <a:buNone/>
              <a:defRPr sz="1100">
                <a:solidFill>
                  <a:schemeClr val="tx1">
                    <a:tint val="75000"/>
                  </a:schemeClr>
                </a:solidFill>
              </a:defRPr>
            </a:lvl1pPr>
          </a:lstStyle>
          <a:p>
            <a:r>
              <a:rPr lang="en-US">
                <a:solidFill>
                  <a:prstClr val="black">
                    <a:tint val="75000"/>
                  </a:prstClr>
                </a:solidFill>
              </a:rPr>
              <a:t>Copyright © 2016 by Nelson Education Ltd.</a:t>
            </a:r>
            <a:endParaRPr lang="en-CA" dirty="0">
              <a:solidFill>
                <a:prstClr val="black">
                  <a:tint val="75000"/>
                </a:prstClr>
              </a:solidFill>
            </a:endParaRPr>
          </a:p>
        </p:txBody>
      </p:sp>
    </p:spTree>
    <p:extLst>
      <p:ext uri="{BB962C8B-B14F-4D97-AF65-F5344CB8AC3E}">
        <p14:creationId xmlns:p14="http://schemas.microsoft.com/office/powerpoint/2010/main" val="23908377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7"/>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buNone/>
              <a:defRPr sz="1200">
                <a:solidFill>
                  <a:schemeClr val="tx1">
                    <a:tint val="75000"/>
                  </a:schemeClr>
                </a:solidFill>
              </a:defRPr>
            </a:lvl1pPr>
          </a:lstStyle>
          <a:p>
            <a:r>
              <a:rPr lang="en-CA" dirty="0">
                <a:solidFill>
                  <a:prstClr val="black">
                    <a:tint val="75000"/>
                  </a:prstClr>
                </a:solidFill>
              </a:rPr>
              <a:t>6-</a:t>
            </a:r>
            <a:fld id="{90E60EF9-1974-4B4E-8EB0-BAAA0C254CFE}" type="slidenum">
              <a:rPr lang="en-CA" smtClean="0">
                <a:solidFill>
                  <a:prstClr val="black">
                    <a:tint val="75000"/>
                  </a:prstClr>
                </a:solidFill>
              </a:rPr>
              <a:pPr/>
              <a:t>‹#›</a:t>
            </a:fld>
            <a:endParaRPr lang="en-CA" dirty="0">
              <a:solidFill>
                <a:prstClr val="black">
                  <a:tint val="75000"/>
                </a:prstClr>
              </a:solidFill>
            </a:endParaRPr>
          </a:p>
        </p:txBody>
      </p:sp>
      <p:sp>
        <p:nvSpPr>
          <p:cNvPr id="6" name="Footer Placeholder 6"/>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buNone/>
              <a:defRPr sz="1100">
                <a:solidFill>
                  <a:schemeClr val="tx1">
                    <a:tint val="75000"/>
                  </a:schemeClr>
                </a:solidFill>
              </a:defRPr>
            </a:lvl1pPr>
          </a:lstStyle>
          <a:p>
            <a:r>
              <a:rPr lang="en-US">
                <a:solidFill>
                  <a:prstClr val="black">
                    <a:tint val="75000"/>
                  </a:prstClr>
                </a:solidFill>
              </a:rPr>
              <a:t>Copyright © 2016 by Nelson Education Ltd.</a:t>
            </a:r>
            <a:endParaRPr lang="en-CA" dirty="0">
              <a:solidFill>
                <a:prstClr val="black">
                  <a:tint val="75000"/>
                </a:prstClr>
              </a:solidFill>
            </a:endParaRPr>
          </a:p>
        </p:txBody>
      </p:sp>
    </p:spTree>
    <p:extLst>
      <p:ext uri="{BB962C8B-B14F-4D97-AF65-F5344CB8AC3E}">
        <p14:creationId xmlns:p14="http://schemas.microsoft.com/office/powerpoint/2010/main" val="36465742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blipFill dpi="0" rotWithShape="1">
            <a:blip r:embed="rId13">
              <a:alphaModFix amt="15000"/>
            </a:blip>
            <a:srcRect/>
            <a:tile tx="0" ty="0" sx="76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85800" y="274638"/>
            <a:ext cx="7772400" cy="1143000"/>
          </a:xfrm>
          <a:prstGeom prst="rect">
            <a:avLst/>
          </a:prstGeom>
        </p:spPr>
        <p:txBody>
          <a:bodyPr vert="horz" lIns="0" tIns="45720" rIns="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85800" y="1600200"/>
            <a:ext cx="7772400" cy="4525963"/>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00800" y="6416675"/>
            <a:ext cx="1981200" cy="365125"/>
          </a:xfrm>
          <a:prstGeom prst="rect">
            <a:avLst/>
          </a:prstGeom>
        </p:spPr>
        <p:txBody>
          <a:bodyPr vert="horz" lIns="0" tIns="45720" rIns="0" bIns="0" rtlCol="0" anchor="b" anchorCtr="0"/>
          <a:lstStyle>
            <a:lvl1pPr algn="r">
              <a:defRPr lang="en-US" sz="900" kern="1200" cap="all" spc="110" baseline="0" smtClean="0">
                <a:solidFill>
                  <a:srgbClr val="4D4D4D"/>
                </a:solidFill>
                <a:latin typeface="+mn-lt"/>
                <a:ea typeface="+mn-ea"/>
                <a:cs typeface="+mn-cs"/>
              </a:defRPr>
            </a:lvl1pPr>
          </a:lstStyle>
          <a:p>
            <a:fld id="{942120D2-3948-4F8F-BE5D-E7E7D97880B2}" type="datetime4">
              <a:rPr lang="en-US" smtClean="0"/>
              <a:pPr/>
              <a:t>February 2, 2019</a:t>
            </a:fld>
            <a:endParaRPr lang="en-US" dirty="0" err="1"/>
          </a:p>
        </p:txBody>
      </p:sp>
      <p:sp>
        <p:nvSpPr>
          <p:cNvPr id="5" name="Footer Placeholder 4"/>
          <p:cNvSpPr>
            <a:spLocks noGrp="1"/>
          </p:cNvSpPr>
          <p:nvPr>
            <p:ph type="ftr" sz="quarter" idx="3"/>
          </p:nvPr>
        </p:nvSpPr>
        <p:spPr>
          <a:xfrm>
            <a:off x="228600" y="6416675"/>
            <a:ext cx="2895600" cy="365125"/>
          </a:xfrm>
          <a:prstGeom prst="rect">
            <a:avLst/>
          </a:prstGeom>
        </p:spPr>
        <p:txBody>
          <a:bodyPr vert="horz" lIns="0" tIns="45720" rIns="0" bIns="0" rtlCol="0" anchor="b" anchorCtr="0"/>
          <a:lstStyle>
            <a:lvl1pPr algn="l">
              <a:defRPr sz="900" cap="all" spc="110" baseline="0">
                <a:solidFill>
                  <a:srgbClr val="4D4D4D"/>
                </a:solidFill>
              </a:defRPr>
            </a:lvl1pPr>
          </a:lstStyle>
          <a:p>
            <a:endParaRPr lang="en-US" dirty="0"/>
          </a:p>
        </p:txBody>
      </p:sp>
      <p:sp>
        <p:nvSpPr>
          <p:cNvPr id="6" name="Slide Number Placeholder 5"/>
          <p:cNvSpPr>
            <a:spLocks noGrp="1"/>
          </p:cNvSpPr>
          <p:nvPr>
            <p:ph type="sldNum" sz="quarter" idx="4"/>
          </p:nvPr>
        </p:nvSpPr>
        <p:spPr>
          <a:xfrm>
            <a:off x="8458200" y="6416675"/>
            <a:ext cx="457200" cy="365125"/>
          </a:xfrm>
          <a:prstGeom prst="rect">
            <a:avLst/>
          </a:prstGeom>
        </p:spPr>
        <p:txBody>
          <a:bodyPr vert="horz" lIns="0" tIns="45720" rIns="0" bIns="0" rtlCol="0" anchor="b" anchorCtr="0"/>
          <a:lstStyle>
            <a:lvl1pPr algn="r">
              <a:defRPr sz="1100" b="1" baseline="0">
                <a:solidFill>
                  <a:srgbClr val="4D4D4D"/>
                </a:solidFill>
              </a:defRPr>
            </a:lvl1pPr>
          </a:lstStyle>
          <a:p>
            <a:fld id="{1D72EBF8-7CF5-44B7-B2BF-E22DE4D0703D}"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spcBef>
          <a:spcPct val="0"/>
        </a:spcBef>
        <a:buNone/>
        <a:defRPr sz="3600" kern="1200" cap="none"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buNone/>
              <a:defRPr sz="1100">
                <a:solidFill>
                  <a:schemeClr val="tx1">
                    <a:tint val="75000"/>
                  </a:schemeClr>
                </a:solidFill>
              </a:defRPr>
            </a:lvl1pPr>
          </a:lstStyle>
          <a:p>
            <a:pPr fontAlgn="base">
              <a:lnSpc>
                <a:spcPct val="90000"/>
              </a:lnSpc>
              <a:spcBef>
                <a:spcPct val="0"/>
              </a:spcBef>
              <a:spcAft>
                <a:spcPct val="0"/>
              </a:spcAft>
              <a:buClr>
                <a:srgbClr val="963C26"/>
              </a:buClr>
              <a:buFont typeface="Wingdings" pitchFamily="2" charset="2"/>
              <a:buNone/>
            </a:pPr>
            <a:r>
              <a:rPr lang="en-US">
                <a:solidFill>
                  <a:prstClr val="black">
                    <a:tint val="75000"/>
                  </a:prstClr>
                </a:solidFill>
                <a:latin typeface="Gill Sans MT" pitchFamily="34" charset="0"/>
              </a:rPr>
              <a:t>Copyright © 2016 by Nelson Education Ltd.</a:t>
            </a:r>
            <a:endParaRPr lang="en-CA" dirty="0">
              <a:solidFill>
                <a:prstClr val="black">
                  <a:tint val="75000"/>
                </a:prstClr>
              </a:solidFill>
              <a:latin typeface="Gill Sans MT" pitchFamily="34" charset="0"/>
            </a:endParaRPr>
          </a:p>
        </p:txBody>
      </p:sp>
      <p:sp>
        <p:nvSpPr>
          <p:cNvPr id="8" name="Slide Number Placeholder 7"/>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buNone/>
              <a:defRPr sz="1200">
                <a:solidFill>
                  <a:schemeClr val="tx1">
                    <a:tint val="75000"/>
                  </a:schemeClr>
                </a:solidFill>
              </a:defRPr>
            </a:lvl1pPr>
          </a:lstStyle>
          <a:p>
            <a:pPr fontAlgn="base">
              <a:lnSpc>
                <a:spcPct val="90000"/>
              </a:lnSpc>
              <a:spcBef>
                <a:spcPct val="0"/>
              </a:spcBef>
              <a:spcAft>
                <a:spcPct val="0"/>
              </a:spcAft>
              <a:buClr>
                <a:srgbClr val="963C26"/>
              </a:buClr>
              <a:buFont typeface="Wingdings" pitchFamily="2" charset="2"/>
              <a:buNone/>
            </a:pPr>
            <a:r>
              <a:rPr lang="en-CA" dirty="0">
                <a:solidFill>
                  <a:prstClr val="black">
                    <a:tint val="75000"/>
                  </a:prstClr>
                </a:solidFill>
                <a:latin typeface="Gill Sans MT" pitchFamily="34" charset="0"/>
              </a:rPr>
              <a:t>6-</a:t>
            </a:r>
            <a:fld id="{90E60EF9-1974-4B4E-8EB0-BAAA0C254CFE}" type="slidenum">
              <a:rPr lang="en-CA" smtClean="0">
                <a:solidFill>
                  <a:prstClr val="black">
                    <a:tint val="75000"/>
                  </a:prstClr>
                </a:solidFill>
                <a:latin typeface="Gill Sans MT" pitchFamily="34" charset="0"/>
              </a:rPr>
              <a:pPr fontAlgn="base">
                <a:lnSpc>
                  <a:spcPct val="90000"/>
                </a:lnSpc>
                <a:spcBef>
                  <a:spcPct val="0"/>
                </a:spcBef>
                <a:spcAft>
                  <a:spcPct val="0"/>
                </a:spcAft>
                <a:buClr>
                  <a:srgbClr val="963C26"/>
                </a:buClr>
                <a:buFont typeface="Wingdings" pitchFamily="2" charset="2"/>
                <a:buNone/>
              </a:pPr>
              <a:t>‹#›</a:t>
            </a:fld>
            <a:endParaRPr lang="en-CA" dirty="0">
              <a:solidFill>
                <a:prstClr val="black">
                  <a:tint val="75000"/>
                </a:prstClr>
              </a:solidFill>
              <a:latin typeface="Gill Sans MT" pitchFamily="34" charset="0"/>
            </a:endParaRPr>
          </a:p>
        </p:txBody>
      </p:sp>
    </p:spTree>
    <p:extLst>
      <p:ext uri="{BB962C8B-B14F-4D97-AF65-F5344CB8AC3E}">
        <p14:creationId xmlns:p14="http://schemas.microsoft.com/office/powerpoint/2010/main" val="44883567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nhm-educate.org/course/index.php?categoryid=5"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93923" y="1676400"/>
            <a:ext cx="6864277" cy="1524000"/>
          </a:xfrm>
        </p:spPr>
        <p:txBody>
          <a:bodyPr>
            <a:normAutofit/>
          </a:bodyPr>
          <a:lstStyle/>
          <a:p>
            <a:r>
              <a:rPr lang="en-US" dirty="0"/>
              <a:t>COMM 2293:</a:t>
            </a:r>
            <a:br>
              <a:rPr lang="en-US" dirty="0"/>
            </a:br>
            <a:r>
              <a:rPr lang="en-US" dirty="0"/>
              <a:t>Business Communications</a:t>
            </a:r>
          </a:p>
        </p:txBody>
      </p:sp>
      <p:sp>
        <p:nvSpPr>
          <p:cNvPr id="3" name="Subtitle 2"/>
          <p:cNvSpPr>
            <a:spLocks noGrp="1"/>
          </p:cNvSpPr>
          <p:nvPr>
            <p:ph type="subTitle" idx="1"/>
          </p:nvPr>
        </p:nvSpPr>
        <p:spPr>
          <a:xfrm>
            <a:off x="2786126" y="3203574"/>
            <a:ext cx="5672074" cy="1825625"/>
          </a:xfrm>
        </p:spPr>
        <p:txBody>
          <a:bodyPr>
            <a:normAutofit fontScale="92500" lnSpcReduction="10000"/>
          </a:bodyPr>
          <a:lstStyle/>
          <a:p>
            <a:endParaRPr lang="en-US" dirty="0"/>
          </a:p>
          <a:p>
            <a:r>
              <a:rPr lang="en-US" dirty="0"/>
              <a:t>Section F</a:t>
            </a:r>
          </a:p>
          <a:p>
            <a:r>
              <a:rPr lang="en-US" dirty="0"/>
              <a:t>Prof. Emily Ballantyne</a:t>
            </a:r>
          </a:p>
          <a:p>
            <a:endParaRPr lang="en-US" dirty="0"/>
          </a:p>
          <a:p>
            <a:r>
              <a:rPr lang="en-US" dirty="0"/>
              <a:t>7 February 2019 – </a:t>
            </a:r>
            <a:r>
              <a:rPr lang="en-CA" dirty="0"/>
              <a:t>Persuasion 2: AIDA</a:t>
            </a:r>
            <a:endParaRPr lang="en-US" dirty="0"/>
          </a:p>
        </p:txBody>
      </p:sp>
    </p:spTree>
    <p:extLst>
      <p:ext uri="{BB962C8B-B14F-4D97-AF65-F5344CB8AC3E}">
        <p14:creationId xmlns:p14="http://schemas.microsoft.com/office/powerpoint/2010/main" val="1076611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normAutofit/>
          </a:bodyPr>
          <a:lstStyle/>
          <a:p>
            <a:r>
              <a:rPr lang="en-CA" sz="2400" dirty="0"/>
              <a:t>AIDA</a:t>
            </a:r>
          </a:p>
          <a:p>
            <a:r>
              <a:rPr lang="en-CA" sz="2400" dirty="0"/>
              <a:t>Paraphrasing Sources</a:t>
            </a:r>
          </a:p>
          <a:p>
            <a:r>
              <a:rPr lang="en-CA" sz="2400" dirty="0"/>
              <a:t>Writing Signal Phrases</a:t>
            </a:r>
          </a:p>
          <a:p>
            <a:r>
              <a:rPr lang="en-CA" sz="2400" dirty="0"/>
              <a:t>Modifiers</a:t>
            </a:r>
          </a:p>
        </p:txBody>
      </p:sp>
    </p:spTree>
    <p:extLst>
      <p:ext uri="{BB962C8B-B14F-4D97-AF65-F5344CB8AC3E}">
        <p14:creationId xmlns:p14="http://schemas.microsoft.com/office/powerpoint/2010/main" val="932821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Graphics Homework</a:t>
            </a:r>
          </a:p>
        </p:txBody>
      </p:sp>
      <p:pic>
        <p:nvPicPr>
          <p:cNvPr id="4" name="Content Placeholder 3"/>
          <p:cNvPicPr>
            <a:picLocks noGrp="1" noChangeAspect="1"/>
          </p:cNvPicPr>
          <p:nvPr>
            <p:ph idx="1"/>
          </p:nvPr>
        </p:nvPicPr>
        <p:blipFill>
          <a:blip r:embed="rId2"/>
          <a:srcRect t="-27116" b="-27116"/>
          <a:stretch>
            <a:fillRect/>
          </a:stretch>
        </p:blipFill>
        <p:spPr>
          <a:xfrm>
            <a:off x="685800" y="2087829"/>
            <a:ext cx="7772400" cy="3733800"/>
          </a:xfrm>
        </p:spPr>
      </p:pic>
      <p:sp>
        <p:nvSpPr>
          <p:cNvPr id="5" name="TextBox 4"/>
          <p:cNvSpPr txBox="1"/>
          <p:nvPr/>
        </p:nvSpPr>
        <p:spPr>
          <a:xfrm>
            <a:off x="396887" y="6327845"/>
            <a:ext cx="1014558" cy="369332"/>
          </a:xfrm>
          <a:prstGeom prst="rect">
            <a:avLst/>
          </a:prstGeom>
          <a:noFill/>
        </p:spPr>
        <p:txBody>
          <a:bodyPr wrap="none" rtlCol="0">
            <a:spAutoFit/>
          </a:bodyPr>
          <a:lstStyle/>
          <a:p>
            <a:r>
              <a:rPr lang="en-US" dirty="0">
                <a:hlinkClick r:id="rId3"/>
              </a:rPr>
              <a:t>Graphics</a:t>
            </a:r>
            <a:endParaRPr lang="en-US" dirty="0"/>
          </a:p>
        </p:txBody>
      </p:sp>
      <p:sp>
        <p:nvSpPr>
          <p:cNvPr id="6" name="TextBox 5"/>
          <p:cNvSpPr txBox="1"/>
          <p:nvPr/>
        </p:nvSpPr>
        <p:spPr>
          <a:xfrm>
            <a:off x="2222569" y="1916498"/>
            <a:ext cx="4078361" cy="400110"/>
          </a:xfrm>
          <a:prstGeom prst="rect">
            <a:avLst/>
          </a:prstGeom>
          <a:noFill/>
        </p:spPr>
        <p:txBody>
          <a:bodyPr wrap="none" rtlCol="0">
            <a:spAutoFit/>
          </a:bodyPr>
          <a:lstStyle/>
          <a:p>
            <a:r>
              <a:rPr lang="en-US" sz="2000" dirty="0"/>
              <a:t>DUE DATE:  FRIDAY FEBRUARY 8th </a:t>
            </a:r>
          </a:p>
        </p:txBody>
      </p:sp>
    </p:spTree>
    <p:extLst>
      <p:ext uri="{BB962C8B-B14F-4D97-AF65-F5344CB8AC3E}">
        <p14:creationId xmlns:p14="http://schemas.microsoft.com/office/powerpoint/2010/main" val="34206216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rbm2_25.png"/>
          <p:cNvPicPr>
            <a:picLocks noGrp="1" noChangeAspect="1"/>
          </p:cNvPicPr>
          <p:nvPr>
            <p:ph idx="1"/>
          </p:nvPr>
        </p:nvPicPr>
        <p:blipFill>
          <a:blip r:embed="rId2">
            <a:extLst>
              <a:ext uri="{28A0092B-C50C-407E-A947-70E740481C1C}">
                <a14:useLocalDpi xmlns:a14="http://schemas.microsoft.com/office/drawing/2010/main" val="0"/>
              </a:ext>
            </a:extLst>
          </a:blip>
          <a:srcRect l="-70873" r="-70873"/>
          <a:stretch>
            <a:fillRect/>
          </a:stretch>
        </p:blipFill>
        <p:spPr>
          <a:xfrm>
            <a:off x="-2569018" y="0"/>
            <a:ext cx="14282036" cy="6860978"/>
          </a:xfrm>
        </p:spPr>
      </p:pic>
      <p:sp>
        <p:nvSpPr>
          <p:cNvPr id="5" name="TextBox 4"/>
          <p:cNvSpPr txBox="1"/>
          <p:nvPr/>
        </p:nvSpPr>
        <p:spPr>
          <a:xfrm>
            <a:off x="1875990" y="1522433"/>
            <a:ext cx="5196845" cy="1446550"/>
          </a:xfrm>
          <a:prstGeom prst="rect">
            <a:avLst/>
          </a:prstGeom>
          <a:noFill/>
        </p:spPr>
        <p:txBody>
          <a:bodyPr wrap="square" rtlCol="0">
            <a:spAutoFit/>
          </a:bodyPr>
          <a:lstStyle/>
          <a:p>
            <a:pPr algn="ctr"/>
            <a:r>
              <a:rPr lang="en-US" sz="4400" dirty="0"/>
              <a:t>Next class is a Workshop.</a:t>
            </a:r>
          </a:p>
        </p:txBody>
      </p:sp>
    </p:spTree>
    <p:extLst>
      <p:ext uri="{BB962C8B-B14F-4D97-AF65-F5344CB8AC3E}">
        <p14:creationId xmlns:p14="http://schemas.microsoft.com/office/powerpoint/2010/main" val="2833108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AIDA </a:t>
            </a:r>
            <a:r>
              <a:rPr lang="en-US"/>
              <a:t>for Persuasion</a:t>
            </a:r>
          </a:p>
        </p:txBody>
      </p:sp>
      <p:pic>
        <p:nvPicPr>
          <p:cNvPr id="4" name="Content Placeholder 8" descr="C10_Tx04_pg276.jpg"/>
          <p:cNvPicPr>
            <a:picLocks noGrp="1" noChangeAspect="1"/>
          </p:cNvPicPr>
          <p:nvPr>
            <p:ph idx="1"/>
          </p:nvPr>
        </p:nvPicPr>
        <p:blipFill>
          <a:blip r:embed="rId2"/>
          <a:srcRect t="700" b="700"/>
          <a:stretch>
            <a:fillRect/>
          </a:stretch>
        </p:blipFill>
        <p:spPr>
          <a:xfrm>
            <a:off x="317500" y="1417638"/>
            <a:ext cx="8692033" cy="4651375"/>
          </a:xfrm>
        </p:spPr>
      </p:pic>
    </p:spTree>
    <p:extLst>
      <p:ext uri="{BB962C8B-B14F-4D97-AF65-F5344CB8AC3E}">
        <p14:creationId xmlns:p14="http://schemas.microsoft.com/office/powerpoint/2010/main" val="1039243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Persuasion Strategy Basics</a:t>
            </a:r>
          </a:p>
        </p:txBody>
      </p:sp>
      <p:sp>
        <p:nvSpPr>
          <p:cNvPr id="5" name="TextBox 4"/>
          <p:cNvSpPr txBox="1"/>
          <p:nvPr/>
        </p:nvSpPr>
        <p:spPr>
          <a:xfrm>
            <a:off x="8792895" y="476229"/>
            <a:ext cx="184666" cy="369332"/>
          </a:xfrm>
          <a:prstGeom prst="rect">
            <a:avLst/>
          </a:prstGeom>
          <a:noFill/>
        </p:spPr>
        <p:txBody>
          <a:bodyPr wrap="none" rtlCol="0">
            <a:spAutoFit/>
          </a:bodyPr>
          <a:lstStyle/>
          <a:p>
            <a:endParaRPr lang="en-US" dirty="0"/>
          </a:p>
        </p:txBody>
      </p:sp>
      <p:graphicFrame>
        <p:nvGraphicFramePr>
          <p:cNvPr id="10" name="Content Placeholder 9">
            <a:extLst>
              <a:ext uri="{FF2B5EF4-FFF2-40B4-BE49-F238E27FC236}">
                <a16:creationId xmlns:a16="http://schemas.microsoft.com/office/drawing/2014/main" id="{FB089B1F-195C-4F47-9AF0-1ACC18129BF0}"/>
              </a:ext>
            </a:extLst>
          </p:cNvPr>
          <p:cNvGraphicFramePr>
            <a:graphicFrameLocks noGrp="1"/>
          </p:cNvGraphicFramePr>
          <p:nvPr>
            <p:ph idx="1"/>
            <p:extLst>
              <p:ext uri="{D42A27DB-BD31-4B8C-83A1-F6EECF244321}">
                <p14:modId xmlns:p14="http://schemas.microsoft.com/office/powerpoint/2010/main" val="218462307"/>
              </p:ext>
            </p:extLst>
          </p:nvPr>
        </p:nvGraphicFramePr>
        <p:xfrm>
          <a:off x="685800" y="1600200"/>
          <a:ext cx="7772400" cy="3733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2091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Indirect Strategy</a:t>
            </a:r>
          </a:p>
        </p:txBody>
      </p:sp>
      <p:graphicFrame>
        <p:nvGraphicFramePr>
          <p:cNvPr id="12" name="Content Placeholder 11"/>
          <p:cNvGraphicFramePr>
            <a:graphicFrameLocks noGrp="1"/>
          </p:cNvGraphicFramePr>
          <p:nvPr>
            <p:ph idx="1"/>
            <p:extLst/>
          </p:nvPr>
        </p:nvGraphicFramePr>
        <p:xfrm>
          <a:off x="685800" y="1600200"/>
          <a:ext cx="7772400" cy="3733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337095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Your Persuasive Facts</a:t>
            </a:r>
          </a:p>
        </p:txBody>
      </p:sp>
      <p:sp>
        <p:nvSpPr>
          <p:cNvPr id="3" name="Content Placeholder 2"/>
          <p:cNvSpPr>
            <a:spLocks noGrp="1"/>
          </p:cNvSpPr>
          <p:nvPr>
            <p:ph idx="1"/>
          </p:nvPr>
        </p:nvSpPr>
        <p:spPr/>
        <p:txBody>
          <a:bodyPr>
            <a:normAutofit/>
          </a:bodyPr>
          <a:lstStyle/>
          <a:p>
            <a:r>
              <a:rPr lang="en-US" sz="3600" dirty="0"/>
              <a:t>What did you learn by looking at the research materials on Brightspace?</a:t>
            </a:r>
          </a:p>
          <a:p>
            <a:r>
              <a:rPr lang="en-US" sz="3600" dirty="0"/>
              <a:t>Where should that information appear in your report?</a:t>
            </a:r>
          </a:p>
        </p:txBody>
      </p:sp>
    </p:spTree>
    <p:extLst>
      <p:ext uri="{BB962C8B-B14F-4D97-AF65-F5344CB8AC3E}">
        <p14:creationId xmlns:p14="http://schemas.microsoft.com/office/powerpoint/2010/main" val="29255272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Attention</a:t>
            </a:r>
          </a:p>
        </p:txBody>
      </p:sp>
      <p:sp>
        <p:nvSpPr>
          <p:cNvPr id="3" name="Content Placeholder 2"/>
          <p:cNvSpPr>
            <a:spLocks noGrp="1"/>
          </p:cNvSpPr>
          <p:nvPr>
            <p:ph idx="1"/>
          </p:nvPr>
        </p:nvSpPr>
        <p:spPr/>
        <p:txBody>
          <a:bodyPr/>
          <a:lstStyle/>
          <a:p>
            <a:r>
              <a:rPr lang="en-US" sz="3200" dirty="0"/>
              <a:t>Introduce your topic with:</a:t>
            </a:r>
          </a:p>
          <a:p>
            <a:pPr lvl="1"/>
            <a:r>
              <a:rPr lang="en-US" sz="2400" dirty="0"/>
              <a:t>A problem</a:t>
            </a:r>
          </a:p>
          <a:p>
            <a:pPr lvl="1"/>
            <a:r>
              <a:rPr lang="en-US" sz="2400" dirty="0"/>
              <a:t>An unexpected statement</a:t>
            </a:r>
          </a:p>
          <a:p>
            <a:pPr lvl="1"/>
            <a:r>
              <a:rPr lang="en-US" sz="2400" dirty="0"/>
              <a:t>A reader benefit</a:t>
            </a:r>
          </a:p>
          <a:p>
            <a:pPr lvl="1"/>
            <a:r>
              <a:rPr lang="en-US" sz="2400" dirty="0"/>
              <a:t>A compliment</a:t>
            </a:r>
          </a:p>
          <a:p>
            <a:pPr lvl="1"/>
            <a:r>
              <a:rPr lang="en-US" sz="2400" dirty="0"/>
              <a:t>A related fact</a:t>
            </a:r>
          </a:p>
          <a:p>
            <a:pPr lvl="1"/>
            <a:r>
              <a:rPr lang="en-US" sz="2400" dirty="0"/>
              <a:t>A stimulating question</a:t>
            </a:r>
          </a:p>
          <a:p>
            <a:pPr lvl="1"/>
            <a:endParaRPr lang="en-US" dirty="0"/>
          </a:p>
        </p:txBody>
      </p:sp>
    </p:spTree>
    <p:extLst>
      <p:ext uri="{BB962C8B-B14F-4D97-AF65-F5344CB8AC3E}">
        <p14:creationId xmlns:p14="http://schemas.microsoft.com/office/powerpoint/2010/main" val="581986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Interest</a:t>
            </a:r>
          </a:p>
        </p:txBody>
      </p:sp>
      <p:sp>
        <p:nvSpPr>
          <p:cNvPr id="3" name="Content Placeholder 2"/>
          <p:cNvSpPr>
            <a:spLocks noGrp="1"/>
          </p:cNvSpPr>
          <p:nvPr>
            <p:ph idx="1"/>
          </p:nvPr>
        </p:nvSpPr>
        <p:spPr/>
        <p:txBody>
          <a:bodyPr>
            <a:noAutofit/>
          </a:bodyPr>
          <a:lstStyle/>
          <a:p>
            <a:r>
              <a:rPr lang="en-US" sz="3200" dirty="0"/>
              <a:t>Build interest with:</a:t>
            </a:r>
          </a:p>
          <a:p>
            <a:pPr lvl="1"/>
            <a:r>
              <a:rPr lang="en-US" sz="2400" dirty="0"/>
              <a:t>Facts</a:t>
            </a:r>
          </a:p>
          <a:p>
            <a:pPr lvl="1"/>
            <a:r>
              <a:rPr lang="en-US" sz="2400" dirty="0"/>
              <a:t>Figures</a:t>
            </a:r>
          </a:p>
          <a:p>
            <a:pPr lvl="1"/>
            <a:r>
              <a:rPr lang="en-US" sz="2400" dirty="0"/>
              <a:t>Expert opinions</a:t>
            </a:r>
          </a:p>
          <a:p>
            <a:pPr lvl="1"/>
            <a:r>
              <a:rPr lang="en-US" sz="2400" dirty="0"/>
              <a:t>Examples</a:t>
            </a:r>
          </a:p>
          <a:p>
            <a:pPr lvl="1"/>
            <a:r>
              <a:rPr lang="en-US" sz="2400" dirty="0"/>
              <a:t>Specific details</a:t>
            </a:r>
          </a:p>
          <a:p>
            <a:pPr lvl="1"/>
            <a:r>
              <a:rPr lang="en-US" sz="2400" dirty="0"/>
              <a:t>Direct benefits</a:t>
            </a:r>
          </a:p>
          <a:p>
            <a:pPr lvl="1"/>
            <a:r>
              <a:rPr lang="en-US" sz="2400" dirty="0"/>
              <a:t>Indirect benefits</a:t>
            </a:r>
          </a:p>
        </p:txBody>
      </p:sp>
    </p:spTree>
    <p:extLst>
      <p:ext uri="{BB962C8B-B14F-4D97-AF65-F5344CB8AC3E}">
        <p14:creationId xmlns:p14="http://schemas.microsoft.com/office/powerpoint/2010/main" val="29414918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Interest</a:t>
            </a:r>
          </a:p>
        </p:txBody>
      </p:sp>
      <p:sp>
        <p:nvSpPr>
          <p:cNvPr id="3" name="Content Placeholder 2"/>
          <p:cNvSpPr>
            <a:spLocks noGrp="1"/>
          </p:cNvSpPr>
          <p:nvPr>
            <p:ph idx="1"/>
          </p:nvPr>
        </p:nvSpPr>
        <p:spPr/>
        <p:txBody>
          <a:bodyPr/>
          <a:lstStyle/>
          <a:p>
            <a:r>
              <a:rPr lang="en-US" sz="2800" dirty="0"/>
              <a:t>Establish your credibility</a:t>
            </a:r>
          </a:p>
          <a:p>
            <a:pPr lvl="1"/>
            <a:r>
              <a:rPr lang="en-US" sz="2000" dirty="0"/>
              <a:t>What sources did you use?</a:t>
            </a:r>
          </a:p>
          <a:p>
            <a:pPr lvl="1"/>
            <a:r>
              <a:rPr lang="en-US" sz="2000" dirty="0"/>
              <a:t>What does your position in the industry allow you to see/understand about the problem to be solved?</a:t>
            </a:r>
          </a:p>
          <a:p>
            <a:pPr lvl="1"/>
            <a:r>
              <a:rPr lang="en-US" sz="2000" dirty="0"/>
              <a:t>What experience do you bring to your request?</a:t>
            </a:r>
          </a:p>
          <a:p>
            <a:pPr marL="68580" indent="0">
              <a:buNone/>
            </a:pPr>
            <a:endParaRPr lang="en-US" dirty="0"/>
          </a:p>
        </p:txBody>
      </p:sp>
    </p:spTree>
    <p:extLst>
      <p:ext uri="{BB962C8B-B14F-4D97-AF65-F5344CB8AC3E}">
        <p14:creationId xmlns:p14="http://schemas.microsoft.com/office/powerpoint/2010/main" val="2868106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Reader Benefits</a:t>
            </a:r>
          </a:p>
        </p:txBody>
      </p:sp>
      <p:sp>
        <p:nvSpPr>
          <p:cNvPr id="3" name="Content Placeholder 2"/>
          <p:cNvSpPr>
            <a:spLocks noGrp="1"/>
          </p:cNvSpPr>
          <p:nvPr>
            <p:ph idx="1"/>
          </p:nvPr>
        </p:nvSpPr>
        <p:spPr/>
        <p:txBody>
          <a:bodyPr>
            <a:normAutofit/>
          </a:bodyPr>
          <a:lstStyle/>
          <a:p>
            <a:r>
              <a:rPr lang="en-US" sz="2800" dirty="0"/>
              <a:t>Why should it matter to them?</a:t>
            </a:r>
          </a:p>
          <a:p>
            <a:r>
              <a:rPr lang="en-US" sz="2800" dirty="0"/>
              <a:t>Why should they act?</a:t>
            </a:r>
          </a:p>
          <a:p>
            <a:r>
              <a:rPr lang="en-US" sz="2800" dirty="0"/>
              <a:t>What</a:t>
            </a:r>
            <a:r>
              <a:rPr lang="fr-FR" sz="2800" dirty="0"/>
              <a:t>’</a:t>
            </a:r>
            <a:r>
              <a:rPr lang="en-US" sz="2800" dirty="0"/>
              <a:t>s in it for them?</a:t>
            </a:r>
          </a:p>
          <a:p>
            <a:r>
              <a:rPr lang="en-US" sz="2800" dirty="0"/>
              <a:t>What’s in it for you?</a:t>
            </a:r>
          </a:p>
          <a:p>
            <a:r>
              <a:rPr lang="en-US" sz="2800" dirty="0"/>
              <a:t>Who cares about this?</a:t>
            </a:r>
          </a:p>
        </p:txBody>
      </p:sp>
    </p:spTree>
    <p:extLst>
      <p:ext uri="{BB962C8B-B14F-4D97-AF65-F5344CB8AC3E}">
        <p14:creationId xmlns:p14="http://schemas.microsoft.com/office/powerpoint/2010/main" val="5261036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Direct and Indirect Benefits</a:t>
            </a:r>
          </a:p>
        </p:txBody>
      </p:sp>
      <p:sp>
        <p:nvSpPr>
          <p:cNvPr id="3" name="Text Placeholder 2"/>
          <p:cNvSpPr>
            <a:spLocks noGrp="1"/>
          </p:cNvSpPr>
          <p:nvPr>
            <p:ph type="body" idx="1"/>
          </p:nvPr>
        </p:nvSpPr>
        <p:spPr/>
        <p:txBody>
          <a:bodyPr/>
          <a:lstStyle/>
          <a:p>
            <a:r>
              <a:rPr lang="en-US" dirty="0"/>
              <a:t>Direct Benefits</a:t>
            </a:r>
          </a:p>
        </p:txBody>
      </p:sp>
      <p:sp>
        <p:nvSpPr>
          <p:cNvPr id="4" name="Text Placeholder 3"/>
          <p:cNvSpPr>
            <a:spLocks noGrp="1"/>
          </p:cNvSpPr>
          <p:nvPr>
            <p:ph type="body" sz="quarter" idx="3"/>
          </p:nvPr>
        </p:nvSpPr>
        <p:spPr/>
        <p:txBody>
          <a:bodyPr/>
          <a:lstStyle/>
          <a:p>
            <a:r>
              <a:rPr lang="en-US" dirty="0"/>
              <a:t>Indirect Benefits</a:t>
            </a:r>
          </a:p>
        </p:txBody>
      </p:sp>
      <p:sp>
        <p:nvSpPr>
          <p:cNvPr id="5" name="Content Placeholder 4"/>
          <p:cNvSpPr>
            <a:spLocks noGrp="1"/>
          </p:cNvSpPr>
          <p:nvPr>
            <p:ph sz="quarter" idx="13"/>
          </p:nvPr>
        </p:nvSpPr>
        <p:spPr/>
        <p:txBody>
          <a:bodyPr/>
          <a:lstStyle/>
          <a:p>
            <a:r>
              <a:rPr lang="en-US" dirty="0"/>
              <a:t>More immediate and tangible benefits tied to an individual or a company’s interests</a:t>
            </a:r>
          </a:p>
          <a:p>
            <a:r>
              <a:rPr lang="en-US" dirty="0"/>
              <a:t>Some examples are increasing profit, maximizing efficiency, improving customer satisfaction</a:t>
            </a:r>
          </a:p>
        </p:txBody>
      </p:sp>
      <p:sp>
        <p:nvSpPr>
          <p:cNvPr id="6" name="Content Placeholder 5"/>
          <p:cNvSpPr>
            <a:spLocks noGrp="1"/>
          </p:cNvSpPr>
          <p:nvPr>
            <p:ph sz="quarter" idx="14"/>
          </p:nvPr>
        </p:nvSpPr>
        <p:spPr/>
        <p:txBody>
          <a:bodyPr/>
          <a:lstStyle/>
          <a:p>
            <a:r>
              <a:rPr lang="en-US" dirty="0"/>
              <a:t>Less tangible concepts that are related to goodwill and reputation in a profession or broader community</a:t>
            </a:r>
          </a:p>
          <a:p>
            <a:r>
              <a:rPr lang="en-US" dirty="0"/>
              <a:t>Some examples are: improving the community, contributing to the profession, or helping the environment</a:t>
            </a:r>
          </a:p>
        </p:txBody>
      </p:sp>
    </p:spTree>
    <p:extLst>
      <p:ext uri="{BB962C8B-B14F-4D97-AF65-F5344CB8AC3E}">
        <p14:creationId xmlns:p14="http://schemas.microsoft.com/office/powerpoint/2010/main" val="39382772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you create desire?</a:t>
            </a:r>
          </a:p>
        </p:txBody>
      </p:sp>
      <p:sp>
        <p:nvSpPr>
          <p:cNvPr id="3" name="Content Placeholder 2"/>
          <p:cNvSpPr>
            <a:spLocks noGrp="1"/>
          </p:cNvSpPr>
          <p:nvPr>
            <p:ph idx="1"/>
          </p:nvPr>
        </p:nvSpPr>
        <p:spPr/>
        <p:txBody>
          <a:bodyPr/>
          <a:lstStyle/>
          <a:p>
            <a:r>
              <a:rPr lang="en-CA" dirty="0"/>
              <a:t>Reduce resistance</a:t>
            </a:r>
          </a:p>
          <a:p>
            <a:r>
              <a:rPr lang="en-CA" dirty="0"/>
              <a:t>Anticipate objections</a:t>
            </a:r>
          </a:p>
          <a:p>
            <a:r>
              <a:rPr lang="en-CA" dirty="0"/>
              <a:t>Offering counterarguments</a:t>
            </a:r>
          </a:p>
          <a:p>
            <a:r>
              <a:rPr lang="en-CA" dirty="0"/>
              <a:t>Using </a:t>
            </a:r>
            <a:r>
              <a:rPr lang="en-CA" i="1" dirty="0"/>
              <a:t>what if?</a:t>
            </a:r>
            <a:r>
              <a:rPr lang="en-CA" dirty="0"/>
              <a:t> scenarios</a:t>
            </a:r>
          </a:p>
          <a:p>
            <a:r>
              <a:rPr lang="en-CA" dirty="0"/>
              <a:t>Demonstrate competence</a:t>
            </a:r>
          </a:p>
          <a:p>
            <a:r>
              <a:rPr lang="en-CA" dirty="0"/>
              <a:t>Show the value of your proposal</a:t>
            </a:r>
          </a:p>
          <a:p>
            <a:endParaRPr lang="en-US" dirty="0"/>
          </a:p>
        </p:txBody>
      </p:sp>
      <p:sp>
        <p:nvSpPr>
          <p:cNvPr id="4" name="Footer Placeholder 5"/>
          <p:cNvSpPr>
            <a:spLocks noGrp="1"/>
          </p:cNvSpPr>
          <p:nvPr>
            <p:ph type="ftr" sz="quarter" idx="4294967295"/>
          </p:nvPr>
        </p:nvSpPr>
        <p:spPr>
          <a:xfrm>
            <a:off x="228600" y="6356350"/>
            <a:ext cx="2895600" cy="365125"/>
          </a:xfrm>
          <a:prstGeom prst="rect">
            <a:avLst/>
          </a:prstGeom>
        </p:spPr>
        <p:txBody>
          <a:bodyPr/>
          <a:lstStyle/>
          <a:p>
            <a:r>
              <a:rPr lang="en-US" b="0" dirty="0"/>
              <a:t>Copyright © 2016 by Nelson Education Ltd.</a:t>
            </a:r>
            <a:endParaRPr lang="en-CA" b="0" dirty="0"/>
          </a:p>
        </p:txBody>
      </p:sp>
    </p:spTree>
    <p:extLst>
      <p:ext uri="{BB962C8B-B14F-4D97-AF65-F5344CB8AC3E}">
        <p14:creationId xmlns:p14="http://schemas.microsoft.com/office/powerpoint/2010/main" val="11246077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Anticipate Objections</a:t>
            </a:r>
          </a:p>
        </p:txBody>
      </p:sp>
      <p:sp>
        <p:nvSpPr>
          <p:cNvPr id="3" name="Content Placeholder 2"/>
          <p:cNvSpPr>
            <a:spLocks noGrp="1"/>
          </p:cNvSpPr>
          <p:nvPr>
            <p:ph idx="1"/>
          </p:nvPr>
        </p:nvSpPr>
        <p:spPr/>
        <p:txBody>
          <a:bodyPr>
            <a:normAutofit/>
          </a:bodyPr>
          <a:lstStyle/>
          <a:p>
            <a:r>
              <a:rPr lang="en-US" dirty="0"/>
              <a:t>Identify the audience’s objections:</a:t>
            </a:r>
          </a:p>
          <a:p>
            <a:pPr marL="582930" indent="-514350">
              <a:buFont typeface="+mj-lt"/>
              <a:buAutoNum type="arabicPeriod"/>
            </a:pPr>
            <a:r>
              <a:rPr lang="en-US" sz="2800" dirty="0"/>
              <a:t>Plastic bags are inexpensive.</a:t>
            </a:r>
          </a:p>
          <a:p>
            <a:pPr marL="582930" indent="-514350">
              <a:buFont typeface="+mj-lt"/>
              <a:buAutoNum type="arabicPeriod"/>
            </a:pPr>
            <a:r>
              <a:rPr lang="en-US" sz="2800" dirty="0"/>
              <a:t>Plastic bags are convenient.</a:t>
            </a:r>
          </a:p>
          <a:p>
            <a:pPr marL="582930" indent="-514350">
              <a:buFont typeface="+mj-lt"/>
              <a:buAutoNum type="arabicPeriod"/>
            </a:pPr>
            <a:r>
              <a:rPr lang="en-US" sz="2800" dirty="0"/>
              <a:t>The by-law won’t go into effect until 2020.</a:t>
            </a:r>
          </a:p>
        </p:txBody>
      </p:sp>
    </p:spTree>
    <p:extLst>
      <p:ext uri="{BB962C8B-B14F-4D97-AF65-F5344CB8AC3E}">
        <p14:creationId xmlns:p14="http://schemas.microsoft.com/office/powerpoint/2010/main" val="18431226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Create Counter Arguments</a:t>
            </a:r>
          </a:p>
        </p:txBody>
      </p:sp>
      <p:sp>
        <p:nvSpPr>
          <p:cNvPr id="3" name="Content Placeholder 2"/>
          <p:cNvSpPr>
            <a:spLocks noGrp="1"/>
          </p:cNvSpPr>
          <p:nvPr>
            <p:ph idx="1"/>
          </p:nvPr>
        </p:nvSpPr>
        <p:spPr/>
        <p:txBody>
          <a:bodyPr>
            <a:normAutofit lnSpcReduction="10000"/>
          </a:bodyPr>
          <a:lstStyle/>
          <a:p>
            <a:r>
              <a:rPr lang="en-US" dirty="0"/>
              <a:t>Identify the audience’s objections and prepare proper </a:t>
            </a:r>
            <a:r>
              <a:rPr lang="en-US" b="1" u="sng" dirty="0"/>
              <a:t>counter arguments that emphasize benefits</a:t>
            </a:r>
            <a:r>
              <a:rPr lang="en-US" dirty="0"/>
              <a:t>:</a:t>
            </a:r>
          </a:p>
          <a:p>
            <a:pPr marL="525780" indent="-457200">
              <a:buFont typeface="+mj-lt"/>
              <a:buAutoNum type="arabicPeriod"/>
            </a:pPr>
            <a:r>
              <a:rPr lang="en-US" sz="2800" dirty="0"/>
              <a:t>Plastic bags are inexpensive. </a:t>
            </a:r>
            <a:endParaRPr lang="en-US" sz="2800" i="1" dirty="0"/>
          </a:p>
          <a:p>
            <a:pPr marL="468630" lvl="1" indent="0">
              <a:buNone/>
            </a:pPr>
            <a:r>
              <a:rPr lang="en-US" sz="2000" i="1" dirty="0"/>
              <a:t>Counter:  If customers bring their own bags, it costs us nothing. If they forget to bring bags, we can charge them for more expensive cloth bags, increasing our profit.</a:t>
            </a:r>
          </a:p>
          <a:p>
            <a:pPr marL="525780" indent="-457200">
              <a:buFont typeface="+mj-lt"/>
              <a:buAutoNum type="arabicPeriod"/>
            </a:pPr>
            <a:r>
              <a:rPr lang="en-US" sz="2800" dirty="0"/>
              <a:t>Plastic bags are convenient.</a:t>
            </a:r>
          </a:p>
          <a:p>
            <a:pPr marL="468630" lvl="1" indent="0">
              <a:buNone/>
            </a:pPr>
            <a:r>
              <a:rPr lang="en-US" sz="2000" i="1" dirty="0"/>
              <a:t>Counter: </a:t>
            </a:r>
            <a:endParaRPr lang="en-US" sz="2000" dirty="0"/>
          </a:p>
          <a:p>
            <a:pPr marL="525780" indent="-457200">
              <a:buFont typeface="+mj-lt"/>
              <a:buAutoNum type="arabicPeriod"/>
            </a:pPr>
            <a:r>
              <a:rPr lang="en-US" sz="2800" dirty="0"/>
              <a:t>The by-law won’t go into effect until 2020.</a:t>
            </a:r>
          </a:p>
          <a:p>
            <a:pPr marL="468630" lvl="1" indent="0">
              <a:buNone/>
            </a:pPr>
            <a:r>
              <a:rPr lang="en-US" sz="2000" i="1" dirty="0"/>
              <a:t>Counter: </a:t>
            </a:r>
            <a:endParaRPr lang="en-US" sz="2000" dirty="0"/>
          </a:p>
        </p:txBody>
      </p:sp>
    </p:spTree>
    <p:extLst>
      <p:ext uri="{BB962C8B-B14F-4D97-AF65-F5344CB8AC3E}">
        <p14:creationId xmlns:p14="http://schemas.microsoft.com/office/powerpoint/2010/main" val="10115260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Reader Resistance</a:t>
            </a:r>
          </a:p>
        </p:txBody>
      </p:sp>
      <p:sp>
        <p:nvSpPr>
          <p:cNvPr id="3" name="Content Placeholder 2"/>
          <p:cNvSpPr>
            <a:spLocks noGrp="1"/>
          </p:cNvSpPr>
          <p:nvPr>
            <p:ph idx="1"/>
          </p:nvPr>
        </p:nvSpPr>
        <p:spPr>
          <a:xfrm>
            <a:off x="685800" y="1417638"/>
            <a:ext cx="7772400" cy="3916363"/>
          </a:xfrm>
        </p:spPr>
        <p:txBody>
          <a:bodyPr>
            <a:normAutofit/>
          </a:bodyPr>
          <a:lstStyle/>
          <a:p>
            <a:r>
              <a:rPr lang="en-US" dirty="0"/>
              <a:t>Put the objection in a subordinate clause that is answered by the counter objection</a:t>
            </a:r>
          </a:p>
          <a:p>
            <a:r>
              <a:rPr lang="en-US" dirty="0"/>
              <a:t>Use a subordinating conjunctions to introduce the objection:  while, although, even though, since, though, unless, whether, whereas, until</a:t>
            </a:r>
          </a:p>
          <a:p>
            <a:r>
              <a:rPr lang="en-US" dirty="0"/>
              <a:t>Use tentative language to describe the possible negative outcome: may, possibly, could, seems</a:t>
            </a:r>
          </a:p>
        </p:txBody>
      </p:sp>
    </p:spTree>
    <p:extLst>
      <p:ext uri="{BB962C8B-B14F-4D97-AF65-F5344CB8AC3E}">
        <p14:creationId xmlns:p14="http://schemas.microsoft.com/office/powerpoint/2010/main" val="25081985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Desire Examples</a:t>
            </a:r>
          </a:p>
        </p:txBody>
      </p:sp>
      <p:sp>
        <p:nvSpPr>
          <p:cNvPr id="3" name="Content Placeholder 2"/>
          <p:cNvSpPr>
            <a:spLocks noGrp="1"/>
          </p:cNvSpPr>
          <p:nvPr>
            <p:ph idx="1"/>
          </p:nvPr>
        </p:nvSpPr>
        <p:spPr/>
        <p:txBody>
          <a:bodyPr/>
          <a:lstStyle/>
          <a:p>
            <a:pPr marL="68580" indent="0">
              <a:buNone/>
            </a:pPr>
            <a:r>
              <a:rPr lang="en-US" u="sng" dirty="0">
                <a:solidFill>
                  <a:schemeClr val="tx2"/>
                </a:solidFill>
              </a:rPr>
              <a:t>Although</a:t>
            </a:r>
            <a:r>
              <a:rPr lang="en-US" dirty="0"/>
              <a:t> paper bags </a:t>
            </a:r>
            <a:r>
              <a:rPr lang="en-US" u="sng" dirty="0">
                <a:solidFill>
                  <a:srgbClr val="BBD7F8"/>
                </a:solidFill>
              </a:rPr>
              <a:t>may</a:t>
            </a:r>
            <a:r>
              <a:rPr lang="en-US" dirty="0"/>
              <a:t> cost more, </a:t>
            </a:r>
            <a:r>
              <a:rPr lang="en-US" u="sng" dirty="0">
                <a:solidFill>
                  <a:srgbClr val="BBD7F8"/>
                </a:solidFill>
              </a:rPr>
              <a:t>they are less likely to break</a:t>
            </a:r>
            <a:r>
              <a:rPr lang="en-US" dirty="0"/>
              <a:t>. </a:t>
            </a:r>
          </a:p>
          <a:p>
            <a:pPr marL="68580" indent="0">
              <a:buNone/>
            </a:pPr>
            <a:endParaRPr lang="en-US" dirty="0"/>
          </a:p>
          <a:p>
            <a:pPr marL="68580" indent="0">
              <a:buNone/>
            </a:pPr>
            <a:r>
              <a:rPr lang="en-US" u="sng" dirty="0">
                <a:solidFill>
                  <a:srgbClr val="BBD7F8"/>
                </a:solidFill>
              </a:rPr>
              <a:t>While</a:t>
            </a:r>
            <a:r>
              <a:rPr lang="en-US" dirty="0"/>
              <a:t> eliminating bags </a:t>
            </a:r>
            <a:r>
              <a:rPr lang="en-US" u="sng" dirty="0">
                <a:solidFill>
                  <a:srgbClr val="BBD7F8"/>
                </a:solidFill>
              </a:rPr>
              <a:t>could</a:t>
            </a:r>
            <a:r>
              <a:rPr lang="en-US" dirty="0"/>
              <a:t> cause customers to shop elsewhere, it could also </a:t>
            </a:r>
            <a:r>
              <a:rPr lang="en-US" u="sng" dirty="0">
                <a:solidFill>
                  <a:srgbClr val="BBD7F8"/>
                </a:solidFill>
              </a:rPr>
              <a:t>bring in new customers who want to support the environment, and it could save us money.</a:t>
            </a:r>
          </a:p>
          <a:p>
            <a:endParaRPr lang="en-US" dirty="0"/>
          </a:p>
        </p:txBody>
      </p:sp>
    </p:spTree>
    <p:extLst>
      <p:ext uri="{BB962C8B-B14F-4D97-AF65-F5344CB8AC3E}">
        <p14:creationId xmlns:p14="http://schemas.microsoft.com/office/powerpoint/2010/main" val="28368570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Close with Action</a:t>
            </a:r>
          </a:p>
        </p:txBody>
      </p:sp>
      <p:sp>
        <p:nvSpPr>
          <p:cNvPr id="3" name="Content Placeholder 2"/>
          <p:cNvSpPr>
            <a:spLocks noGrp="1"/>
          </p:cNvSpPr>
          <p:nvPr>
            <p:ph idx="1"/>
          </p:nvPr>
        </p:nvSpPr>
        <p:spPr/>
        <p:txBody>
          <a:bodyPr/>
          <a:lstStyle/>
          <a:p>
            <a:r>
              <a:rPr lang="en-CA" dirty="0"/>
              <a:t>Describe a specific request</a:t>
            </a:r>
          </a:p>
          <a:p>
            <a:r>
              <a:rPr lang="en-CA" dirty="0"/>
              <a:t>Sound confident</a:t>
            </a:r>
          </a:p>
          <a:p>
            <a:r>
              <a:rPr lang="en-CA" dirty="0"/>
              <a:t>Make the action easy to take</a:t>
            </a:r>
          </a:p>
          <a:p>
            <a:r>
              <a:rPr lang="en-CA" dirty="0"/>
              <a:t>Offer an incentive or gift</a:t>
            </a:r>
          </a:p>
          <a:p>
            <a:r>
              <a:rPr lang="en-CA" dirty="0"/>
              <a:t>Offer no excuses</a:t>
            </a:r>
          </a:p>
          <a:p>
            <a:r>
              <a:rPr lang="en-CA" dirty="0"/>
              <a:t>Repeat the main benefits</a:t>
            </a:r>
          </a:p>
          <a:p>
            <a:endParaRPr lang="en-US" dirty="0"/>
          </a:p>
        </p:txBody>
      </p:sp>
      <p:sp>
        <p:nvSpPr>
          <p:cNvPr id="4" name="Footer Placeholder 5"/>
          <p:cNvSpPr>
            <a:spLocks noGrp="1"/>
          </p:cNvSpPr>
          <p:nvPr>
            <p:ph type="ftr" sz="quarter" idx="4294967295"/>
          </p:nvPr>
        </p:nvSpPr>
        <p:spPr>
          <a:xfrm>
            <a:off x="432787" y="6173787"/>
            <a:ext cx="2895600" cy="365125"/>
          </a:xfrm>
          <a:prstGeom prst="rect">
            <a:avLst/>
          </a:prstGeom>
        </p:spPr>
        <p:txBody>
          <a:bodyPr/>
          <a:lstStyle/>
          <a:p>
            <a:r>
              <a:rPr lang="en-US" b="0" dirty="0"/>
              <a:t>Copyright © 2016 by Nelson Education Ltd.</a:t>
            </a:r>
            <a:endParaRPr lang="en-CA" b="0" dirty="0"/>
          </a:p>
        </p:txBody>
      </p:sp>
    </p:spTree>
    <p:extLst>
      <p:ext uri="{BB962C8B-B14F-4D97-AF65-F5344CB8AC3E}">
        <p14:creationId xmlns:p14="http://schemas.microsoft.com/office/powerpoint/2010/main" val="11969920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CA" dirty="0"/>
              <a:t>Action</a:t>
            </a:r>
          </a:p>
        </p:txBody>
      </p:sp>
      <p:sp>
        <p:nvSpPr>
          <p:cNvPr id="7" name="Content Placeholder 6"/>
          <p:cNvSpPr>
            <a:spLocks noGrp="1"/>
          </p:cNvSpPr>
          <p:nvPr>
            <p:ph idx="1"/>
          </p:nvPr>
        </p:nvSpPr>
        <p:spPr>
          <a:xfrm>
            <a:off x="457200" y="1600200"/>
            <a:ext cx="7772400" cy="4525963"/>
          </a:xfrm>
        </p:spPr>
        <p:txBody>
          <a:bodyPr/>
          <a:lstStyle/>
          <a:p>
            <a:r>
              <a:rPr lang="en-CA" dirty="0"/>
              <a:t>Suggest specific and easy-to-follow action with a deadline and reason for the date.</a:t>
            </a:r>
          </a:p>
          <a:p>
            <a:r>
              <a:rPr lang="en-CA" dirty="0"/>
              <a:t>Don’t sound apologetic or supply excuses.</a:t>
            </a:r>
          </a:p>
          <a:p>
            <a:endParaRPr lang="en-CA" dirty="0"/>
          </a:p>
          <a:p>
            <a:pPr marL="68580" indent="0">
              <a:buNone/>
            </a:pPr>
            <a:endParaRPr lang="en-CA" dirty="0"/>
          </a:p>
          <a:p>
            <a:pPr marL="68580" indent="0">
              <a:buNone/>
            </a:pPr>
            <a:endParaRPr lang="en-CA" dirty="0"/>
          </a:p>
          <a:p>
            <a:endParaRPr lang="en-CA" dirty="0"/>
          </a:p>
          <a:p>
            <a:endParaRPr lang="en-CA" dirty="0"/>
          </a:p>
        </p:txBody>
      </p:sp>
      <p:sp>
        <p:nvSpPr>
          <p:cNvPr id="6" name="Footer Placeholder 5"/>
          <p:cNvSpPr>
            <a:spLocks noGrp="1"/>
          </p:cNvSpPr>
          <p:nvPr>
            <p:ph type="ftr" sz="quarter" idx="4294967295"/>
          </p:nvPr>
        </p:nvSpPr>
        <p:spPr>
          <a:xfrm>
            <a:off x="685800" y="6126163"/>
            <a:ext cx="2895600" cy="365125"/>
          </a:xfrm>
          <a:prstGeom prst="rect">
            <a:avLst/>
          </a:prstGeom>
        </p:spPr>
        <p:txBody>
          <a:bodyPr/>
          <a:lstStyle/>
          <a:p>
            <a:r>
              <a:rPr lang="en-US" b="0" dirty="0"/>
              <a:t>Copyright © 2016 by Nelson Education Ltd.</a:t>
            </a:r>
            <a:endParaRPr lang="en-CA" b="0" dirty="0"/>
          </a:p>
        </p:txBody>
      </p:sp>
    </p:spTree>
    <p:extLst>
      <p:ext uri="{BB962C8B-B14F-4D97-AF65-F5344CB8AC3E}">
        <p14:creationId xmlns:p14="http://schemas.microsoft.com/office/powerpoint/2010/main" val="25715589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3560129"/>
            <a:ext cx="7772400" cy="1500187"/>
          </a:xfrm>
        </p:spPr>
        <p:txBody>
          <a:bodyPr>
            <a:noAutofit/>
          </a:bodyPr>
          <a:lstStyle/>
          <a:p>
            <a:pPr algn="ctr"/>
            <a:r>
              <a:rPr lang="en-US" sz="4400" dirty="0"/>
              <a:t>What is the main action required in Assignment 3?</a:t>
            </a:r>
          </a:p>
          <a:p>
            <a:pPr algn="ctr"/>
            <a:endParaRPr lang="en-US" sz="4400" dirty="0"/>
          </a:p>
          <a:p>
            <a:pPr algn="ctr"/>
            <a:r>
              <a:rPr lang="en-US" sz="4400" dirty="0"/>
              <a:t>The </a:t>
            </a:r>
            <a:r>
              <a:rPr lang="en-US" sz="4400" u="sng" dirty="0"/>
              <a:t>close</a:t>
            </a:r>
            <a:r>
              <a:rPr lang="en-US" sz="4400" dirty="0"/>
              <a:t> is where you state your main purpose.  This is when you say </a:t>
            </a:r>
            <a:r>
              <a:rPr lang="en-US" sz="4400" u="sng" dirty="0"/>
              <a:t>what you want your reader to do</a:t>
            </a:r>
            <a:r>
              <a:rPr lang="en-US" sz="4400" dirty="0"/>
              <a:t>.</a:t>
            </a:r>
          </a:p>
        </p:txBody>
      </p:sp>
    </p:spTree>
    <p:extLst>
      <p:ext uri="{BB962C8B-B14F-4D97-AF65-F5344CB8AC3E}">
        <p14:creationId xmlns:p14="http://schemas.microsoft.com/office/powerpoint/2010/main" val="37687006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Summary, Paraphrase and Quotation</a:t>
            </a:r>
          </a:p>
        </p:txBody>
      </p:sp>
      <p:sp>
        <p:nvSpPr>
          <p:cNvPr id="3" name="Content Placeholder 2"/>
          <p:cNvSpPr>
            <a:spLocks noGrp="1"/>
          </p:cNvSpPr>
          <p:nvPr>
            <p:ph sz="quarter" idx="1"/>
          </p:nvPr>
        </p:nvSpPr>
        <p:spPr/>
        <p:txBody>
          <a:bodyPr>
            <a:normAutofit fontScale="92500" lnSpcReduction="10000"/>
          </a:bodyPr>
          <a:lstStyle/>
          <a:p>
            <a:r>
              <a:rPr lang="en-US" sz="3200" dirty="0"/>
              <a:t>Summary</a:t>
            </a:r>
          </a:p>
          <a:p>
            <a:pPr lvl="1"/>
            <a:r>
              <a:rPr lang="en-US" sz="2400" dirty="0"/>
              <a:t>Useful for condensing a lot of material into a short amount of space</a:t>
            </a:r>
          </a:p>
          <a:p>
            <a:r>
              <a:rPr lang="en-US" sz="3200" dirty="0"/>
              <a:t>Paraphrase</a:t>
            </a:r>
          </a:p>
          <a:p>
            <a:pPr lvl="1"/>
            <a:r>
              <a:rPr lang="en-US" sz="2400" dirty="0"/>
              <a:t>Useful for communicating someone else’s ideas in your own words to relay the most important information</a:t>
            </a:r>
          </a:p>
          <a:p>
            <a:r>
              <a:rPr lang="en-US" sz="3200" dirty="0"/>
              <a:t>Quotation</a:t>
            </a:r>
          </a:p>
          <a:p>
            <a:pPr lvl="1"/>
            <a:r>
              <a:rPr lang="en-US" sz="2400" dirty="0"/>
              <a:t>Useful for sampling the language or style of someone else’s prose</a:t>
            </a:r>
          </a:p>
        </p:txBody>
      </p:sp>
    </p:spTree>
    <p:extLst>
      <p:ext uri="{BB962C8B-B14F-4D97-AF65-F5344CB8AC3E}">
        <p14:creationId xmlns:p14="http://schemas.microsoft.com/office/powerpoint/2010/main" val="24717665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6BE64-B119-7D42-93AD-33FA9EC075C5}"/>
              </a:ext>
            </a:extLst>
          </p:cNvPr>
          <p:cNvSpPr>
            <a:spLocks noGrp="1"/>
          </p:cNvSpPr>
          <p:nvPr>
            <p:ph type="title"/>
          </p:nvPr>
        </p:nvSpPr>
        <p:spPr/>
        <p:txBody>
          <a:bodyPr/>
          <a:lstStyle/>
          <a:p>
            <a:r>
              <a:rPr lang="en-US" dirty="0"/>
              <a:t>Paraphrasing</a:t>
            </a:r>
          </a:p>
        </p:txBody>
      </p:sp>
      <p:sp>
        <p:nvSpPr>
          <p:cNvPr id="3" name="Content Placeholder 2">
            <a:extLst>
              <a:ext uri="{FF2B5EF4-FFF2-40B4-BE49-F238E27FC236}">
                <a16:creationId xmlns:a16="http://schemas.microsoft.com/office/drawing/2014/main" id="{E986BB3C-1F4D-8746-ABB3-1D2874E9B4AF}"/>
              </a:ext>
            </a:extLst>
          </p:cNvPr>
          <p:cNvSpPr>
            <a:spLocks noGrp="1"/>
          </p:cNvSpPr>
          <p:nvPr>
            <p:ph idx="1"/>
          </p:nvPr>
        </p:nvSpPr>
        <p:spPr/>
        <p:txBody>
          <a:bodyPr>
            <a:normAutofit/>
          </a:bodyPr>
          <a:lstStyle/>
          <a:p>
            <a:r>
              <a:rPr lang="en-US" sz="3600" dirty="0"/>
              <a:t>Put someone else’s ideas into your own words</a:t>
            </a:r>
          </a:p>
          <a:p>
            <a:r>
              <a:rPr lang="en-US" sz="3600" dirty="0"/>
              <a:t>Provide a reference to show where the idea came from</a:t>
            </a:r>
          </a:p>
        </p:txBody>
      </p:sp>
    </p:spTree>
    <p:extLst>
      <p:ext uri="{BB962C8B-B14F-4D97-AF65-F5344CB8AC3E}">
        <p14:creationId xmlns:p14="http://schemas.microsoft.com/office/powerpoint/2010/main" val="27655828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dirty="0"/>
              <a:t>How to Paraphrase</a:t>
            </a:r>
          </a:p>
        </p:txBody>
      </p:sp>
      <p:sp>
        <p:nvSpPr>
          <p:cNvPr id="14339" name="Rectangle 3"/>
          <p:cNvSpPr>
            <a:spLocks noGrp="1" noChangeArrowheads="1"/>
          </p:cNvSpPr>
          <p:nvPr>
            <p:ph sz="quarter" idx="1"/>
          </p:nvPr>
        </p:nvSpPr>
        <p:spPr>
          <a:xfrm>
            <a:off x="612648" y="1600199"/>
            <a:ext cx="8153400" cy="4993737"/>
          </a:xfrm>
        </p:spPr>
        <p:txBody>
          <a:bodyPr>
            <a:noAutofit/>
          </a:bodyPr>
          <a:lstStyle/>
          <a:p>
            <a:pPr eaLnBrk="1" hangingPunct="1">
              <a:lnSpc>
                <a:spcPct val="80000"/>
              </a:lnSpc>
              <a:buFont typeface="Wingdings" pitchFamily="2" charset="2"/>
              <a:buChar char="ü"/>
            </a:pPr>
            <a:r>
              <a:rPr lang="en-US" sz="2800" dirty="0"/>
              <a:t>Read the original passage as many times as you need to in order to understand it thoroughly.</a:t>
            </a:r>
          </a:p>
          <a:p>
            <a:pPr eaLnBrk="1" hangingPunct="1">
              <a:lnSpc>
                <a:spcPct val="80000"/>
              </a:lnSpc>
              <a:buFont typeface="Wingdings" pitchFamily="2" charset="2"/>
              <a:buChar char="ü"/>
            </a:pPr>
            <a:r>
              <a:rPr lang="en-US" sz="2800" dirty="0"/>
              <a:t>Set it aside and write your paraphrase.</a:t>
            </a:r>
          </a:p>
          <a:p>
            <a:pPr eaLnBrk="1" hangingPunct="1">
              <a:lnSpc>
                <a:spcPct val="80000"/>
              </a:lnSpc>
              <a:buFont typeface="Wingdings" pitchFamily="2" charset="2"/>
              <a:buChar char="ü"/>
            </a:pPr>
            <a:r>
              <a:rPr lang="en-US" sz="2800" dirty="0"/>
              <a:t>Check your paraphrase against the original to make sure you have accurately expressed the original’s meaning. </a:t>
            </a:r>
          </a:p>
          <a:p>
            <a:pPr eaLnBrk="1" hangingPunct="1">
              <a:lnSpc>
                <a:spcPct val="80000"/>
              </a:lnSpc>
              <a:buFont typeface="Wingdings" pitchFamily="2" charset="2"/>
              <a:buChar char="ü"/>
            </a:pPr>
            <a:r>
              <a:rPr lang="en-US" sz="2800" dirty="0"/>
              <a:t>Use quotation marks for any term or phrase you have borrowed.</a:t>
            </a:r>
          </a:p>
          <a:p>
            <a:pPr eaLnBrk="1" hangingPunct="1">
              <a:lnSpc>
                <a:spcPct val="80000"/>
              </a:lnSpc>
              <a:buFont typeface="Wingdings" pitchFamily="2" charset="2"/>
              <a:buChar char="ü"/>
            </a:pPr>
            <a:r>
              <a:rPr lang="en-US" sz="2800" dirty="0"/>
              <a:t>Record the source (author, title, page) for future use. </a:t>
            </a:r>
          </a:p>
        </p:txBody>
      </p:sp>
      <p:sp>
        <p:nvSpPr>
          <p:cNvPr id="2" name="Rectangle 1">
            <a:extLst>
              <a:ext uri="{FF2B5EF4-FFF2-40B4-BE49-F238E27FC236}">
                <a16:creationId xmlns:a16="http://schemas.microsoft.com/office/drawing/2014/main" id="{3F1E3707-CB7F-8741-88D6-0F606C8B013D}"/>
              </a:ext>
            </a:extLst>
          </p:cNvPr>
          <p:cNvSpPr/>
          <p:nvPr/>
        </p:nvSpPr>
        <p:spPr>
          <a:xfrm>
            <a:off x="4307305" y="5408625"/>
            <a:ext cx="4572000" cy="535531"/>
          </a:xfrm>
          <a:prstGeom prst="rect">
            <a:avLst/>
          </a:prstGeom>
        </p:spPr>
        <p:txBody>
          <a:bodyPr>
            <a:spAutoFit/>
          </a:bodyPr>
          <a:lstStyle/>
          <a:p>
            <a:pPr>
              <a:lnSpc>
                <a:spcPct val="80000"/>
              </a:lnSpc>
            </a:pPr>
            <a:r>
              <a:rPr lang="en-US" dirty="0"/>
              <a:t>http://</a:t>
            </a:r>
            <a:r>
              <a:rPr lang="en-US" dirty="0" err="1"/>
              <a:t>owl.english.purdue.edu</a:t>
            </a:r>
            <a:r>
              <a:rPr lang="en-US" dirty="0"/>
              <a:t>/owl/resource/563/02/</a:t>
            </a:r>
          </a:p>
        </p:txBody>
      </p:sp>
    </p:spTree>
    <p:extLst>
      <p:ext uri="{BB962C8B-B14F-4D97-AF65-F5344CB8AC3E}">
        <p14:creationId xmlns:p14="http://schemas.microsoft.com/office/powerpoint/2010/main" val="604307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6BE64-B119-7D42-93AD-33FA9EC075C5}"/>
              </a:ext>
            </a:extLst>
          </p:cNvPr>
          <p:cNvSpPr>
            <a:spLocks noGrp="1"/>
          </p:cNvSpPr>
          <p:nvPr>
            <p:ph type="title"/>
          </p:nvPr>
        </p:nvSpPr>
        <p:spPr/>
        <p:txBody>
          <a:bodyPr/>
          <a:lstStyle/>
          <a:p>
            <a:r>
              <a:rPr lang="en-US" dirty="0"/>
              <a:t>Signal Phrases</a:t>
            </a:r>
          </a:p>
        </p:txBody>
      </p:sp>
      <p:sp>
        <p:nvSpPr>
          <p:cNvPr id="3" name="Content Placeholder 2">
            <a:extLst>
              <a:ext uri="{FF2B5EF4-FFF2-40B4-BE49-F238E27FC236}">
                <a16:creationId xmlns:a16="http://schemas.microsoft.com/office/drawing/2014/main" id="{E986BB3C-1F4D-8746-ABB3-1D2874E9B4AF}"/>
              </a:ext>
            </a:extLst>
          </p:cNvPr>
          <p:cNvSpPr>
            <a:spLocks noGrp="1"/>
          </p:cNvSpPr>
          <p:nvPr>
            <p:ph idx="1"/>
          </p:nvPr>
        </p:nvSpPr>
        <p:spPr/>
        <p:txBody>
          <a:bodyPr>
            <a:normAutofit lnSpcReduction="10000"/>
          </a:bodyPr>
          <a:lstStyle/>
          <a:p>
            <a:r>
              <a:rPr lang="en-US" dirty="0"/>
              <a:t>Put the author and the year of publication into your sentence followed by a verb.</a:t>
            </a:r>
          </a:p>
          <a:p>
            <a:endParaRPr lang="en-US" dirty="0"/>
          </a:p>
          <a:p>
            <a:r>
              <a:rPr lang="en-US" dirty="0"/>
              <a:t>e.g. Guffey et al (2019) suggest that after you write your paraphrase, you should also check to see if the grammatical structure you use is different. This means you can’t just swap out one word for another.</a:t>
            </a:r>
          </a:p>
          <a:p>
            <a:endParaRPr lang="en-US" dirty="0"/>
          </a:p>
          <a:p>
            <a:endParaRPr lang="en-US" dirty="0"/>
          </a:p>
          <a:p>
            <a:r>
              <a:rPr lang="en-US" dirty="0"/>
              <a:t>Some </a:t>
            </a:r>
            <a:r>
              <a:rPr lang="en-US" b="1" dirty="0"/>
              <a:t>Signal Phrases</a:t>
            </a:r>
            <a:r>
              <a:rPr lang="en-US" dirty="0"/>
              <a:t>:   adds, admits, agrees, argues, claims, comments, compares, demonstrates, illustrates, implies, insists, notes, reasons, says, states, suggests</a:t>
            </a:r>
          </a:p>
          <a:p>
            <a:endParaRPr lang="en-US" dirty="0"/>
          </a:p>
        </p:txBody>
      </p:sp>
    </p:spTree>
    <p:extLst>
      <p:ext uri="{BB962C8B-B14F-4D97-AF65-F5344CB8AC3E}">
        <p14:creationId xmlns:p14="http://schemas.microsoft.com/office/powerpoint/2010/main" val="7074937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6BE64-B119-7D42-93AD-33FA9EC075C5}"/>
              </a:ext>
            </a:extLst>
          </p:cNvPr>
          <p:cNvSpPr>
            <a:spLocks noGrp="1"/>
          </p:cNvSpPr>
          <p:nvPr>
            <p:ph type="title"/>
          </p:nvPr>
        </p:nvSpPr>
        <p:spPr/>
        <p:txBody>
          <a:bodyPr/>
          <a:lstStyle/>
          <a:p>
            <a:r>
              <a:rPr lang="en-US" dirty="0"/>
              <a:t>Modifiers</a:t>
            </a:r>
          </a:p>
        </p:txBody>
      </p:sp>
      <p:pic>
        <p:nvPicPr>
          <p:cNvPr id="4" name="Content Placeholder 3">
            <a:extLst>
              <a:ext uri="{FF2B5EF4-FFF2-40B4-BE49-F238E27FC236}">
                <a16:creationId xmlns:a16="http://schemas.microsoft.com/office/drawing/2014/main" id="{8A995A58-10CA-2D4E-81E4-5724DAB47F56}"/>
              </a:ext>
            </a:extLst>
          </p:cNvPr>
          <p:cNvPicPr>
            <a:picLocks noGrp="1" noChangeAspect="1"/>
          </p:cNvPicPr>
          <p:nvPr>
            <p:ph idx="1"/>
          </p:nvPr>
        </p:nvPicPr>
        <p:blipFill>
          <a:blip r:embed="rId2"/>
          <a:stretch>
            <a:fillRect/>
          </a:stretch>
        </p:blipFill>
        <p:spPr>
          <a:xfrm>
            <a:off x="1562100" y="2330450"/>
            <a:ext cx="6019800" cy="2273300"/>
          </a:xfrm>
          <a:prstGeom prst="rect">
            <a:avLst/>
          </a:prstGeom>
        </p:spPr>
      </p:pic>
    </p:spTree>
    <p:extLst>
      <p:ext uri="{BB962C8B-B14F-4D97-AF65-F5344CB8AC3E}">
        <p14:creationId xmlns:p14="http://schemas.microsoft.com/office/powerpoint/2010/main" val="6510412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6BE64-B119-7D42-93AD-33FA9EC075C5}"/>
              </a:ext>
            </a:extLst>
          </p:cNvPr>
          <p:cNvSpPr>
            <a:spLocks noGrp="1"/>
          </p:cNvSpPr>
          <p:nvPr>
            <p:ph type="title"/>
          </p:nvPr>
        </p:nvSpPr>
        <p:spPr/>
        <p:txBody>
          <a:bodyPr/>
          <a:lstStyle/>
          <a:p>
            <a:r>
              <a:rPr lang="en-US" dirty="0"/>
              <a:t>Modifiers</a:t>
            </a:r>
          </a:p>
        </p:txBody>
      </p:sp>
      <p:sp>
        <p:nvSpPr>
          <p:cNvPr id="5" name="Content Placeholder 4">
            <a:extLst>
              <a:ext uri="{FF2B5EF4-FFF2-40B4-BE49-F238E27FC236}">
                <a16:creationId xmlns:a16="http://schemas.microsoft.com/office/drawing/2014/main" id="{8AA42DB1-637B-AE49-B49C-7C100148BB23}"/>
              </a:ext>
            </a:extLst>
          </p:cNvPr>
          <p:cNvSpPr>
            <a:spLocks noGrp="1"/>
          </p:cNvSpPr>
          <p:nvPr>
            <p:ph idx="1"/>
          </p:nvPr>
        </p:nvSpPr>
        <p:spPr/>
        <p:txBody>
          <a:bodyPr/>
          <a:lstStyle/>
          <a:p>
            <a:r>
              <a:rPr lang="en-US" dirty="0"/>
              <a:t>As a business professional, </a:t>
            </a:r>
            <a:r>
              <a:rPr lang="en-US" b="1" u="sng" dirty="0"/>
              <a:t>my messages </a:t>
            </a:r>
            <a:r>
              <a:rPr lang="en-US" dirty="0"/>
              <a:t>should be clean, clear and precise.</a:t>
            </a:r>
          </a:p>
          <a:p>
            <a:r>
              <a:rPr lang="en-US" dirty="0"/>
              <a:t>As a business professional, </a:t>
            </a:r>
            <a:r>
              <a:rPr lang="en-US" b="1" u="sng" dirty="0"/>
              <a:t>I </a:t>
            </a:r>
            <a:r>
              <a:rPr lang="en-US" dirty="0"/>
              <a:t>should write clean, clear, and precise messages.</a:t>
            </a:r>
          </a:p>
        </p:txBody>
      </p:sp>
    </p:spTree>
    <p:extLst>
      <p:ext uri="{BB962C8B-B14F-4D97-AF65-F5344CB8AC3E}">
        <p14:creationId xmlns:p14="http://schemas.microsoft.com/office/powerpoint/2010/main" val="23928387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descr="rbm2_25.png"/>
          <p:cNvPicPr>
            <a:picLocks noGrp="1" noChangeAspect="1"/>
          </p:cNvPicPr>
          <p:nvPr>
            <p:ph idx="1"/>
          </p:nvPr>
        </p:nvPicPr>
        <p:blipFill>
          <a:blip r:embed="rId2">
            <a:extLst>
              <a:ext uri="{28A0092B-C50C-407E-A947-70E740481C1C}">
                <a14:useLocalDpi xmlns:a14="http://schemas.microsoft.com/office/drawing/2010/main" val="0"/>
              </a:ext>
            </a:extLst>
          </a:blip>
          <a:srcRect l="-70873" r="-70873"/>
          <a:stretch>
            <a:fillRect/>
          </a:stretch>
        </p:blipFill>
        <p:spPr>
          <a:xfrm>
            <a:off x="-2641569" y="-2978"/>
            <a:ext cx="14282036" cy="6860978"/>
          </a:xfrm>
        </p:spPr>
      </p:pic>
      <p:sp>
        <p:nvSpPr>
          <p:cNvPr id="5" name="TextBox 4"/>
          <p:cNvSpPr txBox="1"/>
          <p:nvPr/>
        </p:nvSpPr>
        <p:spPr>
          <a:xfrm>
            <a:off x="1875990" y="1643377"/>
            <a:ext cx="5196845" cy="615553"/>
          </a:xfrm>
          <a:prstGeom prst="rect">
            <a:avLst/>
          </a:prstGeom>
          <a:noFill/>
        </p:spPr>
        <p:txBody>
          <a:bodyPr wrap="square" rtlCol="0">
            <a:spAutoFit/>
          </a:bodyPr>
          <a:lstStyle/>
          <a:p>
            <a:pPr algn="ctr"/>
            <a:r>
              <a:rPr lang="en-US" sz="3400" dirty="0"/>
              <a:t>Next class is Workshop.</a:t>
            </a:r>
          </a:p>
        </p:txBody>
      </p:sp>
    </p:spTree>
    <p:extLst>
      <p:ext uri="{BB962C8B-B14F-4D97-AF65-F5344CB8AC3E}">
        <p14:creationId xmlns:p14="http://schemas.microsoft.com/office/powerpoint/2010/main" val="13834778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016000" y="1682751"/>
            <a:ext cx="7478713" cy="2744506"/>
          </a:xfrm>
        </p:spPr>
        <p:txBody>
          <a:bodyPr>
            <a:normAutofit fontScale="92500" lnSpcReduction="20000"/>
          </a:bodyPr>
          <a:lstStyle/>
          <a:p>
            <a:r>
              <a:rPr lang="en-US" b="1" dirty="0"/>
              <a:t>Assignment 3 Workshop</a:t>
            </a:r>
          </a:p>
          <a:p>
            <a:r>
              <a:rPr lang="en-US" i="1" dirty="0"/>
              <a:t>Read</a:t>
            </a:r>
            <a:r>
              <a:rPr lang="en-US" dirty="0"/>
              <a:t>:  	Assignment 3 draft</a:t>
            </a:r>
          </a:p>
          <a:p>
            <a:endParaRPr lang="en-US" dirty="0"/>
          </a:p>
          <a:p>
            <a:r>
              <a:rPr lang="en-US" i="1" dirty="0"/>
              <a:t>Review:    </a:t>
            </a:r>
            <a:r>
              <a:rPr lang="en-US" dirty="0"/>
              <a:t>AIDA</a:t>
            </a:r>
          </a:p>
          <a:p>
            <a:r>
              <a:rPr lang="en-US" dirty="0"/>
              <a:t>	Research on plastic bags</a:t>
            </a:r>
          </a:p>
          <a:p>
            <a:r>
              <a:rPr lang="en-US" dirty="0"/>
              <a:t>	Assignment 3 draft</a:t>
            </a:r>
          </a:p>
          <a:p>
            <a:endParaRPr lang="en-US" i="1" dirty="0"/>
          </a:p>
          <a:p>
            <a:r>
              <a:rPr lang="en-US" i="1" dirty="0"/>
              <a:t>Write: </a:t>
            </a:r>
            <a:r>
              <a:rPr lang="en-US" dirty="0"/>
              <a:t>  draft of Assignment 3</a:t>
            </a:r>
          </a:p>
        </p:txBody>
      </p:sp>
      <p:sp>
        <p:nvSpPr>
          <p:cNvPr id="3" name="Title 2"/>
          <p:cNvSpPr>
            <a:spLocks noGrp="1"/>
          </p:cNvSpPr>
          <p:nvPr>
            <p:ph type="title"/>
          </p:nvPr>
        </p:nvSpPr>
        <p:spPr>
          <a:xfrm>
            <a:off x="1016000" y="562751"/>
            <a:ext cx="7772400" cy="1120000"/>
          </a:xfrm>
        </p:spPr>
        <p:txBody>
          <a:bodyPr/>
          <a:lstStyle/>
          <a:p>
            <a:r>
              <a:rPr lang="en-US" cap="none" dirty="0"/>
              <a:t>For</a:t>
            </a:r>
            <a:r>
              <a:rPr lang="en-US" dirty="0"/>
              <a:t> </a:t>
            </a:r>
            <a:r>
              <a:rPr lang="en-US" cap="none" dirty="0"/>
              <a:t>Tuesday</a:t>
            </a:r>
          </a:p>
        </p:txBody>
      </p:sp>
    </p:spTree>
    <p:extLst>
      <p:ext uri="{BB962C8B-B14F-4D97-AF65-F5344CB8AC3E}">
        <p14:creationId xmlns:p14="http://schemas.microsoft.com/office/powerpoint/2010/main" val="2207590334"/>
      </p:ext>
    </p:extLst>
  </p:cSld>
  <p:clrMapOvr>
    <a:masterClrMapping/>
  </p:clrMapOvr>
</p:sld>
</file>

<file path=ppt/theme/theme1.xml><?xml version="1.0" encoding="utf-8"?>
<a:theme xmlns:a="http://schemas.openxmlformats.org/drawingml/2006/main" name="Urban Pop">
  <a:themeElements>
    <a:clrScheme name="Genesis">
      <a:dk1>
        <a:sysClr val="windowText" lastClr="000000"/>
      </a:dk1>
      <a:lt1>
        <a:sysClr val="window" lastClr="FFFFFF"/>
      </a:lt1>
      <a:dk2>
        <a:srgbClr val="465466"/>
      </a:dk2>
      <a:lt2>
        <a:srgbClr val="BBD7F8"/>
      </a:lt2>
      <a:accent1>
        <a:srgbClr val="80B606"/>
      </a:accent1>
      <a:accent2>
        <a:srgbClr val="E29F1D"/>
      </a:accent2>
      <a:accent3>
        <a:srgbClr val="2397E2"/>
      </a:accent3>
      <a:accent4>
        <a:srgbClr val="35ACA2"/>
      </a:accent4>
      <a:accent5>
        <a:srgbClr val="5430BB"/>
      </a:accent5>
      <a:accent6>
        <a:srgbClr val="8D34E0"/>
      </a:accent6>
      <a:hlink>
        <a:srgbClr val="00B0F0"/>
      </a:hlink>
      <a:folHlink>
        <a:srgbClr val="0070C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Urban Pop">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2700" cap="flat" cmpd="sng" algn="ctr">
          <a:solidFill>
            <a:schemeClr val="phClr"/>
          </a:solidFill>
          <a:prstDash val="solid"/>
        </a:ln>
        <a:ln w="15875"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0800" dist="38100" dir="5400000" rotWithShape="0">
              <a:srgbClr val="000000">
                <a:alpha val="58000"/>
              </a:srgbClr>
            </a:outerShdw>
          </a:effectLst>
          <a:scene3d>
            <a:camera prst="orthographicFront">
              <a:rot lat="0" lon="0" rev="0"/>
            </a:camera>
            <a:lightRig rig="flat" dir="t"/>
          </a:scene3d>
          <a:sp3d contourW="15875">
            <a:bevelT w="95250" h="127000"/>
            <a:contourClr>
              <a:schemeClr val="phClr">
                <a:shade val="30000"/>
              </a:schemeClr>
            </a:contourClr>
          </a:sp3d>
        </a:effectStyle>
      </a:effectStyleLst>
      <a:bgFillStyleLst>
        <a:solidFill>
          <a:schemeClr val="phClr"/>
        </a:solidFill>
        <a:gradFill rotWithShape="1">
          <a:gsLst>
            <a:gs pos="0">
              <a:schemeClr val="phClr">
                <a:tint val="95000"/>
                <a:shade val="100000"/>
                <a:alpha val="100000"/>
                <a:satMod val="100000"/>
                <a:lumMod val="100000"/>
              </a:schemeClr>
            </a:gs>
            <a:gs pos="9000">
              <a:schemeClr val="phClr">
                <a:tint val="90000"/>
                <a:shade val="100000"/>
                <a:alpha val="100000"/>
                <a:satMod val="100000"/>
                <a:lumMod val="100000"/>
              </a:schemeClr>
            </a:gs>
            <a:gs pos="34000">
              <a:schemeClr val="phClr">
                <a:tint val="83000"/>
                <a:shade val="100000"/>
                <a:alpha val="100000"/>
                <a:satMod val="100000"/>
                <a:lumMod val="100000"/>
              </a:schemeClr>
            </a:gs>
            <a:gs pos="62000">
              <a:schemeClr val="phClr">
                <a:tint val="85000"/>
                <a:shade val="100000"/>
                <a:alpha val="100000"/>
                <a:satMod val="100000"/>
                <a:lumMod val="100000"/>
              </a:schemeClr>
            </a:gs>
            <a:gs pos="90000">
              <a:schemeClr val="phClr">
                <a:tint val="92000"/>
                <a:shade val="100000"/>
                <a:alpha val="100000"/>
                <a:satMod val="100000"/>
                <a:lumMod val="90000"/>
              </a:schemeClr>
            </a:gs>
            <a:gs pos="100000">
              <a:schemeClr val="phClr">
                <a:tint val="85000"/>
                <a:shade val="100000"/>
                <a:alpha val="100000"/>
                <a:satMod val="100000"/>
                <a:lumMod val="100000"/>
              </a:schemeClr>
            </a:gs>
          </a:gsLst>
          <a:lin ang="5400000" scaled="1"/>
        </a:gradFill>
        <a:gradFill rotWithShape="1">
          <a:gsLst>
            <a:gs pos="0">
              <a:schemeClr val="phClr">
                <a:tint val="78000"/>
              </a:schemeClr>
            </a:gs>
            <a:gs pos="100000">
              <a:schemeClr val="phClr">
                <a:tint val="95000"/>
                <a:shade val="98000"/>
                <a:lumMod val="80000"/>
              </a:schemeClr>
            </a:gs>
          </a:gsLst>
          <a:path path="circle">
            <a:fillToRect l="50000" t="100000" r="10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Urban Pop.thmx</Template>
  <TotalTime>17797</TotalTime>
  <Words>938</Words>
  <Application>Microsoft Macintosh PowerPoint</Application>
  <PresentationFormat>On-screen Show (4:3)</PresentationFormat>
  <Paragraphs>149</Paragraphs>
  <Slides>29</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29</vt:i4>
      </vt:variant>
    </vt:vector>
  </HeadingPairs>
  <TitlesOfParts>
    <vt:vector size="36" baseType="lpstr">
      <vt:lpstr>Arial</vt:lpstr>
      <vt:lpstr>Calibri</vt:lpstr>
      <vt:lpstr>Gill Sans MT</vt:lpstr>
      <vt:lpstr>Wingdings</vt:lpstr>
      <vt:lpstr>Wingdings 3</vt:lpstr>
      <vt:lpstr>Urban Pop</vt:lpstr>
      <vt:lpstr>1_Office Theme</vt:lpstr>
      <vt:lpstr>COMM 2293: Business Communications</vt:lpstr>
      <vt:lpstr>Agenda</vt:lpstr>
      <vt:lpstr>Graphics Homework</vt:lpstr>
      <vt:lpstr>PowerPoint Presentation</vt:lpstr>
      <vt:lpstr>AIDA for Persuasion</vt:lpstr>
      <vt:lpstr>Persuasion Strategy Basics</vt:lpstr>
      <vt:lpstr>Indirect Strategy</vt:lpstr>
      <vt:lpstr>Your Persuasive Facts</vt:lpstr>
      <vt:lpstr>Attention</vt:lpstr>
      <vt:lpstr>Interest</vt:lpstr>
      <vt:lpstr>Interest</vt:lpstr>
      <vt:lpstr>Reader Benefits</vt:lpstr>
      <vt:lpstr>Direct and Indirect Benefits</vt:lpstr>
      <vt:lpstr>How do you create desire?</vt:lpstr>
      <vt:lpstr>Anticipate Objections</vt:lpstr>
      <vt:lpstr>Create Counter Arguments</vt:lpstr>
      <vt:lpstr>Reduce Reader Resistance</vt:lpstr>
      <vt:lpstr>Creating Desire Examples</vt:lpstr>
      <vt:lpstr>Close with Action</vt:lpstr>
      <vt:lpstr>Action</vt:lpstr>
      <vt:lpstr>PowerPoint Presentation</vt:lpstr>
      <vt:lpstr>Summary, Paraphrase and Quotation</vt:lpstr>
      <vt:lpstr>Paraphrasing</vt:lpstr>
      <vt:lpstr>How to Paraphrase</vt:lpstr>
      <vt:lpstr>Signal Phrases</vt:lpstr>
      <vt:lpstr>Modifiers</vt:lpstr>
      <vt:lpstr>Modifiers</vt:lpstr>
      <vt:lpstr>PowerPoint Presentation</vt:lpstr>
      <vt:lpstr>For Tuesday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 2293 Business communications</dc:title>
  <dc:creator>Emily  Ballantyne</dc:creator>
  <cp:lastModifiedBy>Emily Ballantyne</cp:lastModifiedBy>
  <cp:revision>160</cp:revision>
  <dcterms:created xsi:type="dcterms:W3CDTF">2016-01-03T11:13:07Z</dcterms:created>
  <dcterms:modified xsi:type="dcterms:W3CDTF">2019-02-02T16:28:02Z</dcterms:modified>
</cp:coreProperties>
</file>